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1"/>
  </p:notesMasterIdLst>
  <p:sldIdLst>
    <p:sldId id="296" r:id="rId2"/>
    <p:sldId id="312" r:id="rId3"/>
    <p:sldId id="360" r:id="rId4"/>
    <p:sldId id="411" r:id="rId5"/>
    <p:sldId id="412" r:id="rId6"/>
    <p:sldId id="413" r:id="rId7"/>
    <p:sldId id="414" r:id="rId8"/>
    <p:sldId id="415" r:id="rId9"/>
    <p:sldId id="416" r:id="rId10"/>
    <p:sldId id="417" r:id="rId11"/>
    <p:sldId id="418" r:id="rId12"/>
    <p:sldId id="419" r:id="rId13"/>
    <p:sldId id="433" r:id="rId14"/>
    <p:sldId id="434" r:id="rId15"/>
    <p:sldId id="430" r:id="rId16"/>
    <p:sldId id="435" r:id="rId17"/>
    <p:sldId id="436" r:id="rId18"/>
    <p:sldId id="437" r:id="rId19"/>
    <p:sldId id="438" r:id="rId20"/>
    <p:sldId id="449" r:id="rId21"/>
    <p:sldId id="439" r:id="rId22"/>
    <p:sldId id="440" r:id="rId23"/>
    <p:sldId id="441" r:id="rId24"/>
    <p:sldId id="442" r:id="rId25"/>
    <p:sldId id="443" r:id="rId26"/>
    <p:sldId id="444" r:id="rId27"/>
    <p:sldId id="445" r:id="rId28"/>
    <p:sldId id="392" r:id="rId29"/>
    <p:sldId id="317" r:id="rId3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77" userDrawn="1">
          <p15:clr>
            <a:srgbClr val="A4A3A4"/>
          </p15:clr>
        </p15:guide>
        <p15:guide id="2" pos="2903" userDrawn="1">
          <p15:clr>
            <a:srgbClr val="A4A3A4"/>
          </p15:clr>
        </p15:guide>
        <p15:guide id="3" pos="5602" userDrawn="1">
          <p15:clr>
            <a:srgbClr val="A4A3A4"/>
          </p15:clr>
        </p15:guide>
        <p15:guide id="4" pos="204" userDrawn="1">
          <p15:clr>
            <a:srgbClr val="A4A3A4"/>
          </p15:clr>
        </p15:guide>
        <p15:guide id="5" orient="horz" pos="486" userDrawn="1">
          <p15:clr>
            <a:srgbClr val="A4A3A4"/>
          </p15:clr>
        </p15:guide>
        <p15:guide id="6" orient="horz" pos="758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D26AE6C-9968-CB17-6A57-9CAEE17120BE}" name="Laura Comino Suarez" initials="LCS" userId="S::laura.cominosuarez@eba.europa.eu::5da4fe23-de29-47d3-81c0-812346746cca" providerId="AD"/>
  <p188:author id="{27F115AF-F194-7CDC-4375-2F8F1A48976F}" name="Lorenzo Stucchi" initials="" userId="S::Lorenzo.stucchi@eba.europa.eu::68e4531f-70f5-4c5d-86ba-eb969caa73a8" providerId="AD"/>
  <p188:author id="{B1B104C1-1D4C-6640-3924-82371E6285AC}" name="EBA Staff" initials="ES" userId="EBA Staff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848D4D-5A37-4519-924C-9A0060F13959}" v="103" dt="2025-11-03T11:19:48.2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447" autoAdjust="0"/>
  </p:normalViewPr>
  <p:slideViewPr>
    <p:cSldViewPr snapToGrid="0">
      <p:cViewPr varScale="1">
        <p:scale>
          <a:sx n="84" d="100"/>
          <a:sy n="84" d="100"/>
        </p:scale>
        <p:origin x="780" y="56"/>
      </p:cViewPr>
      <p:guideLst>
        <p:guide orient="horz" pos="2777"/>
        <p:guide pos="2903"/>
        <p:guide pos="5602"/>
        <p:guide pos="204"/>
        <p:guide orient="horz" pos="486"/>
        <p:guide orient="horz" pos="758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e Vioto" userId="8ff3037a-2713-47fe-9482-ce533d47f7ea" providerId="ADAL" clId="{EA7FBCF4-FB3A-4A35-A7E4-E02BCCB1C798}"/>
    <pc:docChg chg="undo redo custSel addSld delSld modSld sldOrd">
      <pc:chgData name="Davide Vioto" userId="8ff3037a-2713-47fe-9482-ce533d47f7ea" providerId="ADAL" clId="{EA7FBCF4-FB3A-4A35-A7E4-E02BCCB1C798}" dt="2025-11-03T11:20:39.648" v="1424" actId="1076"/>
      <pc:docMkLst>
        <pc:docMk/>
      </pc:docMkLst>
      <pc:sldChg chg="add del">
        <pc:chgData name="Davide Vioto" userId="8ff3037a-2713-47fe-9482-ce533d47f7ea" providerId="ADAL" clId="{EA7FBCF4-FB3A-4A35-A7E4-E02BCCB1C798}" dt="2025-11-03T09:16:47.519" v="138"/>
        <pc:sldMkLst>
          <pc:docMk/>
          <pc:sldMk cId="2407507559" sldId="256"/>
        </pc:sldMkLst>
      </pc:sldChg>
      <pc:sldChg chg="del">
        <pc:chgData name="Davide Vioto" userId="8ff3037a-2713-47fe-9482-ce533d47f7ea" providerId="ADAL" clId="{EA7FBCF4-FB3A-4A35-A7E4-E02BCCB1C798}" dt="2025-11-03T09:12:51.302" v="67" actId="47"/>
        <pc:sldMkLst>
          <pc:docMk/>
          <pc:sldMk cId="2225636187" sldId="265"/>
        </pc:sldMkLst>
      </pc:sldChg>
      <pc:sldChg chg="del">
        <pc:chgData name="Davide Vioto" userId="8ff3037a-2713-47fe-9482-ce533d47f7ea" providerId="ADAL" clId="{EA7FBCF4-FB3A-4A35-A7E4-E02BCCB1C798}" dt="2025-11-03T09:12:51.495" v="68" actId="47"/>
        <pc:sldMkLst>
          <pc:docMk/>
          <pc:sldMk cId="1202161984" sldId="294"/>
        </pc:sldMkLst>
      </pc:sldChg>
      <pc:sldChg chg="modSp mod">
        <pc:chgData name="Davide Vioto" userId="8ff3037a-2713-47fe-9482-ce533d47f7ea" providerId="ADAL" clId="{EA7FBCF4-FB3A-4A35-A7E4-E02BCCB1C798}" dt="2025-11-03T09:12:34.966" v="60" actId="20577"/>
        <pc:sldMkLst>
          <pc:docMk/>
          <pc:sldMk cId="1773781596" sldId="296"/>
        </pc:sldMkLst>
        <pc:graphicFrameChg chg="mod modGraphic">
          <ac:chgData name="Davide Vioto" userId="8ff3037a-2713-47fe-9482-ce533d47f7ea" providerId="ADAL" clId="{EA7FBCF4-FB3A-4A35-A7E4-E02BCCB1C798}" dt="2025-11-03T09:12:34.966" v="60" actId="20577"/>
          <ac:graphicFrameMkLst>
            <pc:docMk/>
            <pc:sldMk cId="1773781596" sldId="296"/>
            <ac:graphicFrameMk id="2" creationId="{C3F77099-2C2A-5A45-1489-A2503E5D28C1}"/>
          </ac:graphicFrameMkLst>
        </pc:graphicFrameChg>
      </pc:sldChg>
      <pc:sldChg chg="modSp mod">
        <pc:chgData name="Davide Vioto" userId="8ff3037a-2713-47fe-9482-ce533d47f7ea" providerId="ADAL" clId="{EA7FBCF4-FB3A-4A35-A7E4-E02BCCB1C798}" dt="2025-11-03T11:20:39.648" v="1424" actId="1076"/>
        <pc:sldMkLst>
          <pc:docMk/>
          <pc:sldMk cId="3809537615" sldId="312"/>
        </pc:sldMkLst>
        <pc:spChg chg="mod">
          <ac:chgData name="Davide Vioto" userId="8ff3037a-2713-47fe-9482-ce533d47f7ea" providerId="ADAL" clId="{EA7FBCF4-FB3A-4A35-A7E4-E02BCCB1C798}" dt="2025-11-03T11:20:39.648" v="1424" actId="1076"/>
          <ac:spMkLst>
            <pc:docMk/>
            <pc:sldMk cId="3809537615" sldId="312"/>
            <ac:spMk id="2" creationId="{C2DFEA04-5BE0-49D7-16CF-8EFFE7B7CDB7}"/>
          </ac:spMkLst>
        </pc:spChg>
        <pc:graphicFrameChg chg="mod modGraphic">
          <ac:chgData name="Davide Vioto" userId="8ff3037a-2713-47fe-9482-ce533d47f7ea" providerId="ADAL" clId="{EA7FBCF4-FB3A-4A35-A7E4-E02BCCB1C798}" dt="2025-11-03T11:20:36.628" v="1423" actId="1076"/>
          <ac:graphicFrameMkLst>
            <pc:docMk/>
            <pc:sldMk cId="3809537615" sldId="312"/>
            <ac:graphicFrameMk id="4" creationId="{AFE50A54-1580-0052-031E-6F60A30A95FF}"/>
          </ac:graphicFrameMkLst>
        </pc:graphicFrameChg>
      </pc:sldChg>
      <pc:sldChg chg="add del">
        <pc:chgData name="Davide Vioto" userId="8ff3037a-2713-47fe-9482-ce533d47f7ea" providerId="ADAL" clId="{EA7FBCF4-FB3A-4A35-A7E4-E02BCCB1C798}" dt="2025-11-03T09:13:26.345" v="107" actId="47"/>
        <pc:sldMkLst>
          <pc:docMk/>
          <pc:sldMk cId="3507368376" sldId="322"/>
        </pc:sldMkLst>
      </pc:sldChg>
      <pc:sldChg chg="del">
        <pc:chgData name="Davide Vioto" userId="8ff3037a-2713-47fe-9482-ce533d47f7ea" providerId="ADAL" clId="{EA7FBCF4-FB3A-4A35-A7E4-E02BCCB1C798}" dt="2025-11-03T09:13:14.874" v="99" actId="47"/>
        <pc:sldMkLst>
          <pc:docMk/>
          <pc:sldMk cId="435386840" sldId="351"/>
        </pc:sldMkLst>
      </pc:sldChg>
      <pc:sldChg chg="del">
        <pc:chgData name="Davide Vioto" userId="8ff3037a-2713-47fe-9482-ce533d47f7ea" providerId="ADAL" clId="{EA7FBCF4-FB3A-4A35-A7E4-E02BCCB1C798}" dt="2025-11-03T09:13:20.336" v="102" actId="47"/>
        <pc:sldMkLst>
          <pc:docMk/>
          <pc:sldMk cId="1526218222" sldId="355"/>
        </pc:sldMkLst>
      </pc:sldChg>
      <pc:sldChg chg="del">
        <pc:chgData name="Davide Vioto" userId="8ff3037a-2713-47fe-9482-ce533d47f7ea" providerId="ADAL" clId="{EA7FBCF4-FB3A-4A35-A7E4-E02BCCB1C798}" dt="2025-11-03T09:13:19.986" v="101" actId="47"/>
        <pc:sldMkLst>
          <pc:docMk/>
          <pc:sldMk cId="2511800511" sldId="356"/>
        </pc:sldMkLst>
      </pc:sldChg>
      <pc:sldChg chg="del">
        <pc:chgData name="Davide Vioto" userId="8ff3037a-2713-47fe-9482-ce533d47f7ea" providerId="ADAL" clId="{EA7FBCF4-FB3A-4A35-A7E4-E02BCCB1C798}" dt="2025-11-03T09:13:20.923" v="104" actId="47"/>
        <pc:sldMkLst>
          <pc:docMk/>
          <pc:sldMk cId="2793059264" sldId="357"/>
        </pc:sldMkLst>
      </pc:sldChg>
      <pc:sldChg chg="del">
        <pc:chgData name="Davide Vioto" userId="8ff3037a-2713-47fe-9482-ce533d47f7ea" providerId="ADAL" clId="{EA7FBCF4-FB3A-4A35-A7E4-E02BCCB1C798}" dt="2025-11-03T09:13:19.500" v="100" actId="47"/>
        <pc:sldMkLst>
          <pc:docMk/>
          <pc:sldMk cId="1945334847" sldId="359"/>
        </pc:sldMkLst>
      </pc:sldChg>
      <pc:sldChg chg="addSp delSp modSp mod">
        <pc:chgData name="Davide Vioto" userId="8ff3037a-2713-47fe-9482-ce533d47f7ea" providerId="ADAL" clId="{EA7FBCF4-FB3A-4A35-A7E4-E02BCCB1C798}" dt="2025-11-03T09:18:31.420" v="175" actId="20577"/>
        <pc:sldMkLst>
          <pc:docMk/>
          <pc:sldMk cId="1316158779" sldId="360"/>
        </pc:sldMkLst>
        <pc:spChg chg="mod">
          <ac:chgData name="Davide Vioto" userId="8ff3037a-2713-47fe-9482-ce533d47f7ea" providerId="ADAL" clId="{EA7FBCF4-FB3A-4A35-A7E4-E02BCCB1C798}" dt="2025-11-03T09:18:31.420" v="175" actId="20577"/>
          <ac:spMkLst>
            <pc:docMk/>
            <pc:sldMk cId="1316158779" sldId="360"/>
            <ac:spMk id="2" creationId="{9D182C7E-0E88-494B-386B-96CB08093D42}"/>
          </ac:spMkLst>
        </pc:spChg>
        <pc:spChg chg="del mod">
          <ac:chgData name="Davide Vioto" userId="8ff3037a-2713-47fe-9482-ce533d47f7ea" providerId="ADAL" clId="{EA7FBCF4-FB3A-4A35-A7E4-E02BCCB1C798}" dt="2025-11-03T09:17:12.130" v="140" actId="478"/>
          <ac:spMkLst>
            <pc:docMk/>
            <pc:sldMk cId="1316158779" sldId="360"/>
            <ac:spMk id="4" creationId="{7F439AB4-F106-1C89-A5D2-7EC33DD556F1}"/>
          </ac:spMkLst>
        </pc:spChg>
        <pc:picChg chg="add mod">
          <ac:chgData name="Davide Vioto" userId="8ff3037a-2713-47fe-9482-ce533d47f7ea" providerId="ADAL" clId="{EA7FBCF4-FB3A-4A35-A7E4-E02BCCB1C798}" dt="2025-11-03T09:17:35.895" v="146" actId="1076"/>
          <ac:picMkLst>
            <pc:docMk/>
            <pc:sldMk cId="1316158779" sldId="360"/>
            <ac:picMk id="5" creationId="{B600C880-7296-9E55-C1E7-4CBEC11F1433}"/>
          </ac:picMkLst>
        </pc:picChg>
      </pc:sldChg>
      <pc:sldChg chg="del">
        <pc:chgData name="Davide Vioto" userId="8ff3037a-2713-47fe-9482-ce533d47f7ea" providerId="ADAL" clId="{EA7FBCF4-FB3A-4A35-A7E4-E02BCCB1C798}" dt="2025-11-03T09:12:50.842" v="65" actId="47"/>
        <pc:sldMkLst>
          <pc:docMk/>
          <pc:sldMk cId="2877797724" sldId="361"/>
        </pc:sldMkLst>
      </pc:sldChg>
      <pc:sldChg chg="add del">
        <pc:chgData name="Davide Vioto" userId="8ff3037a-2713-47fe-9482-ce533d47f7ea" providerId="ADAL" clId="{EA7FBCF4-FB3A-4A35-A7E4-E02BCCB1C798}" dt="2025-11-03T09:13:03.815" v="78" actId="47"/>
        <pc:sldMkLst>
          <pc:docMk/>
          <pc:sldMk cId="3613039336" sldId="362"/>
        </pc:sldMkLst>
      </pc:sldChg>
      <pc:sldChg chg="del">
        <pc:chgData name="Davide Vioto" userId="8ff3037a-2713-47fe-9482-ce533d47f7ea" providerId="ADAL" clId="{EA7FBCF4-FB3A-4A35-A7E4-E02BCCB1C798}" dt="2025-11-03T09:12:53.174" v="72" actId="47"/>
        <pc:sldMkLst>
          <pc:docMk/>
          <pc:sldMk cId="1455703126" sldId="363"/>
        </pc:sldMkLst>
      </pc:sldChg>
      <pc:sldChg chg="del">
        <pc:chgData name="Davide Vioto" userId="8ff3037a-2713-47fe-9482-ce533d47f7ea" providerId="ADAL" clId="{EA7FBCF4-FB3A-4A35-A7E4-E02BCCB1C798}" dt="2025-11-03T09:13:08.612" v="88" actId="47"/>
        <pc:sldMkLst>
          <pc:docMk/>
          <pc:sldMk cId="975697780" sldId="365"/>
        </pc:sldMkLst>
      </pc:sldChg>
      <pc:sldChg chg="del">
        <pc:chgData name="Davide Vioto" userId="8ff3037a-2713-47fe-9482-ce533d47f7ea" providerId="ADAL" clId="{EA7FBCF4-FB3A-4A35-A7E4-E02BCCB1C798}" dt="2025-11-03T09:13:09.428" v="89" actId="47"/>
        <pc:sldMkLst>
          <pc:docMk/>
          <pc:sldMk cId="3917905566" sldId="366"/>
        </pc:sldMkLst>
      </pc:sldChg>
      <pc:sldChg chg="del">
        <pc:chgData name="Davide Vioto" userId="8ff3037a-2713-47fe-9482-ce533d47f7ea" providerId="ADAL" clId="{EA7FBCF4-FB3A-4A35-A7E4-E02BCCB1C798}" dt="2025-11-03T09:13:10.203" v="90" actId="47"/>
        <pc:sldMkLst>
          <pc:docMk/>
          <pc:sldMk cId="3867782833" sldId="368"/>
        </pc:sldMkLst>
      </pc:sldChg>
      <pc:sldChg chg="del">
        <pc:chgData name="Davide Vioto" userId="8ff3037a-2713-47fe-9482-ce533d47f7ea" providerId="ADAL" clId="{EA7FBCF4-FB3A-4A35-A7E4-E02BCCB1C798}" dt="2025-11-03T09:13:10.922" v="91" actId="47"/>
        <pc:sldMkLst>
          <pc:docMk/>
          <pc:sldMk cId="2158938354" sldId="369"/>
        </pc:sldMkLst>
      </pc:sldChg>
      <pc:sldChg chg="del">
        <pc:chgData name="Davide Vioto" userId="8ff3037a-2713-47fe-9482-ce533d47f7ea" providerId="ADAL" clId="{EA7FBCF4-FB3A-4A35-A7E4-E02BCCB1C798}" dt="2025-11-03T09:12:44.979" v="62" actId="47"/>
        <pc:sldMkLst>
          <pc:docMk/>
          <pc:sldMk cId="3300873921" sldId="372"/>
        </pc:sldMkLst>
      </pc:sldChg>
      <pc:sldChg chg="del">
        <pc:chgData name="Davide Vioto" userId="8ff3037a-2713-47fe-9482-ce533d47f7ea" providerId="ADAL" clId="{EA7FBCF4-FB3A-4A35-A7E4-E02BCCB1C798}" dt="2025-11-03T09:12:52.288" v="70" actId="47"/>
        <pc:sldMkLst>
          <pc:docMk/>
          <pc:sldMk cId="2190405275" sldId="373"/>
        </pc:sldMkLst>
      </pc:sldChg>
      <pc:sldChg chg="del">
        <pc:chgData name="Davide Vioto" userId="8ff3037a-2713-47fe-9482-ce533d47f7ea" providerId="ADAL" clId="{EA7FBCF4-FB3A-4A35-A7E4-E02BCCB1C798}" dt="2025-11-03T09:13:20.631" v="103" actId="47"/>
        <pc:sldMkLst>
          <pc:docMk/>
          <pc:sldMk cId="309757409" sldId="374"/>
        </pc:sldMkLst>
      </pc:sldChg>
      <pc:sldChg chg="del">
        <pc:chgData name="Davide Vioto" userId="8ff3037a-2713-47fe-9482-ce533d47f7ea" providerId="ADAL" clId="{EA7FBCF4-FB3A-4A35-A7E4-E02BCCB1C798}" dt="2025-11-03T09:12:54.673" v="73" actId="47"/>
        <pc:sldMkLst>
          <pc:docMk/>
          <pc:sldMk cId="414863231" sldId="375"/>
        </pc:sldMkLst>
      </pc:sldChg>
      <pc:sldChg chg="del">
        <pc:chgData name="Davide Vioto" userId="8ff3037a-2713-47fe-9482-ce533d47f7ea" providerId="ADAL" clId="{EA7FBCF4-FB3A-4A35-A7E4-E02BCCB1C798}" dt="2025-11-03T09:12:52.742" v="71" actId="47"/>
        <pc:sldMkLst>
          <pc:docMk/>
          <pc:sldMk cId="2182804997" sldId="376"/>
        </pc:sldMkLst>
      </pc:sldChg>
      <pc:sldChg chg="del">
        <pc:chgData name="Davide Vioto" userId="8ff3037a-2713-47fe-9482-ce533d47f7ea" providerId="ADAL" clId="{EA7FBCF4-FB3A-4A35-A7E4-E02BCCB1C798}" dt="2025-11-03T09:12:51.116" v="66" actId="47"/>
        <pc:sldMkLst>
          <pc:docMk/>
          <pc:sldMk cId="2406353002" sldId="377"/>
        </pc:sldMkLst>
      </pc:sldChg>
      <pc:sldChg chg="del">
        <pc:chgData name="Davide Vioto" userId="8ff3037a-2713-47fe-9482-ce533d47f7ea" providerId="ADAL" clId="{EA7FBCF4-FB3A-4A35-A7E4-E02BCCB1C798}" dt="2025-11-03T09:12:46.795" v="63" actId="47"/>
        <pc:sldMkLst>
          <pc:docMk/>
          <pc:sldMk cId="3706615845" sldId="378"/>
        </pc:sldMkLst>
      </pc:sldChg>
      <pc:sldChg chg="del">
        <pc:chgData name="Davide Vioto" userId="8ff3037a-2713-47fe-9482-ce533d47f7ea" providerId="ADAL" clId="{EA7FBCF4-FB3A-4A35-A7E4-E02BCCB1C798}" dt="2025-11-03T09:12:49.436" v="64" actId="47"/>
        <pc:sldMkLst>
          <pc:docMk/>
          <pc:sldMk cId="641003559" sldId="379"/>
        </pc:sldMkLst>
      </pc:sldChg>
      <pc:sldChg chg="del">
        <pc:chgData name="Davide Vioto" userId="8ff3037a-2713-47fe-9482-ce533d47f7ea" providerId="ADAL" clId="{EA7FBCF4-FB3A-4A35-A7E4-E02BCCB1C798}" dt="2025-11-03T09:13:11.012" v="92" actId="47"/>
        <pc:sldMkLst>
          <pc:docMk/>
          <pc:sldMk cId="2264123751" sldId="380"/>
        </pc:sldMkLst>
      </pc:sldChg>
      <pc:sldChg chg="del">
        <pc:chgData name="Davide Vioto" userId="8ff3037a-2713-47fe-9482-ce533d47f7ea" providerId="ADAL" clId="{EA7FBCF4-FB3A-4A35-A7E4-E02BCCB1C798}" dt="2025-11-03T09:13:04.866" v="79" actId="47"/>
        <pc:sldMkLst>
          <pc:docMk/>
          <pc:sldMk cId="268834410" sldId="381"/>
        </pc:sldMkLst>
      </pc:sldChg>
      <pc:sldChg chg="del">
        <pc:chgData name="Davide Vioto" userId="8ff3037a-2713-47fe-9482-ce533d47f7ea" providerId="ADAL" clId="{EA7FBCF4-FB3A-4A35-A7E4-E02BCCB1C798}" dt="2025-11-03T09:13:11.873" v="93" actId="47"/>
        <pc:sldMkLst>
          <pc:docMk/>
          <pc:sldMk cId="3305250345" sldId="382"/>
        </pc:sldMkLst>
      </pc:sldChg>
      <pc:sldChg chg="del">
        <pc:chgData name="Davide Vioto" userId="8ff3037a-2713-47fe-9482-ce533d47f7ea" providerId="ADAL" clId="{EA7FBCF4-FB3A-4A35-A7E4-E02BCCB1C798}" dt="2025-11-03T09:13:00.024" v="76" actId="47"/>
        <pc:sldMkLst>
          <pc:docMk/>
          <pc:sldMk cId="3440189429" sldId="385"/>
        </pc:sldMkLst>
      </pc:sldChg>
      <pc:sldChg chg="del">
        <pc:chgData name="Davide Vioto" userId="8ff3037a-2713-47fe-9482-ce533d47f7ea" providerId="ADAL" clId="{EA7FBCF4-FB3A-4A35-A7E4-E02BCCB1C798}" dt="2025-11-03T09:13:06.327" v="83" actId="47"/>
        <pc:sldMkLst>
          <pc:docMk/>
          <pc:sldMk cId="2175577037" sldId="386"/>
        </pc:sldMkLst>
      </pc:sldChg>
      <pc:sldChg chg="del">
        <pc:chgData name="Davide Vioto" userId="8ff3037a-2713-47fe-9482-ce533d47f7ea" providerId="ADAL" clId="{EA7FBCF4-FB3A-4A35-A7E4-E02BCCB1C798}" dt="2025-11-03T09:12:51.815" v="69" actId="47"/>
        <pc:sldMkLst>
          <pc:docMk/>
          <pc:sldMk cId="4055193262" sldId="387"/>
        </pc:sldMkLst>
      </pc:sldChg>
      <pc:sldChg chg="del">
        <pc:chgData name="Davide Vioto" userId="8ff3037a-2713-47fe-9482-ce533d47f7ea" providerId="ADAL" clId="{EA7FBCF4-FB3A-4A35-A7E4-E02BCCB1C798}" dt="2025-11-03T09:13:05.730" v="81" actId="47"/>
        <pc:sldMkLst>
          <pc:docMk/>
          <pc:sldMk cId="1147269248" sldId="388"/>
        </pc:sldMkLst>
      </pc:sldChg>
      <pc:sldChg chg="del">
        <pc:chgData name="Davide Vioto" userId="8ff3037a-2713-47fe-9482-ce533d47f7ea" providerId="ADAL" clId="{EA7FBCF4-FB3A-4A35-A7E4-E02BCCB1C798}" dt="2025-11-03T09:13:12.802" v="95" actId="47"/>
        <pc:sldMkLst>
          <pc:docMk/>
          <pc:sldMk cId="1553840458" sldId="389"/>
        </pc:sldMkLst>
      </pc:sldChg>
      <pc:sldChg chg="del">
        <pc:chgData name="Davide Vioto" userId="8ff3037a-2713-47fe-9482-ce533d47f7ea" providerId="ADAL" clId="{EA7FBCF4-FB3A-4A35-A7E4-E02BCCB1C798}" dt="2025-11-03T09:13:06.886" v="85" actId="47"/>
        <pc:sldMkLst>
          <pc:docMk/>
          <pc:sldMk cId="4000584300" sldId="391"/>
        </pc:sldMkLst>
      </pc:sldChg>
      <pc:sldChg chg="modSp add del mod">
        <pc:chgData name="Davide Vioto" userId="8ff3037a-2713-47fe-9482-ce533d47f7ea" providerId="ADAL" clId="{EA7FBCF4-FB3A-4A35-A7E4-E02BCCB1C798}" dt="2025-11-03T09:20:50.381" v="237" actId="47"/>
        <pc:sldMkLst>
          <pc:docMk/>
          <pc:sldMk cId="3521746968" sldId="393"/>
        </pc:sldMkLst>
        <pc:spChg chg="mod">
          <ac:chgData name="Davide Vioto" userId="8ff3037a-2713-47fe-9482-ce533d47f7ea" providerId="ADAL" clId="{EA7FBCF4-FB3A-4A35-A7E4-E02BCCB1C798}" dt="2025-11-03T09:18:45.428" v="178"/>
          <ac:spMkLst>
            <pc:docMk/>
            <pc:sldMk cId="3521746968" sldId="393"/>
            <ac:spMk id="2" creationId="{ABF423DF-99DC-E248-7F71-D7321D250CAC}"/>
          </ac:spMkLst>
        </pc:spChg>
        <pc:spChg chg="mod">
          <ac:chgData name="Davide Vioto" userId="8ff3037a-2713-47fe-9482-ce533d47f7ea" providerId="ADAL" clId="{EA7FBCF4-FB3A-4A35-A7E4-E02BCCB1C798}" dt="2025-11-03T09:19:43.093" v="222" actId="12"/>
          <ac:spMkLst>
            <pc:docMk/>
            <pc:sldMk cId="3521746968" sldId="393"/>
            <ac:spMk id="4" creationId="{8C67C63A-E8F8-34CB-01EF-7B87A2496C31}"/>
          </ac:spMkLst>
        </pc:spChg>
      </pc:sldChg>
      <pc:sldChg chg="del">
        <pc:chgData name="Davide Vioto" userId="8ff3037a-2713-47fe-9482-ce533d47f7ea" providerId="ADAL" clId="{EA7FBCF4-FB3A-4A35-A7E4-E02BCCB1C798}" dt="2025-11-03T09:13:07.898" v="87" actId="47"/>
        <pc:sldMkLst>
          <pc:docMk/>
          <pc:sldMk cId="2461051790" sldId="394"/>
        </pc:sldMkLst>
      </pc:sldChg>
      <pc:sldChg chg="add del">
        <pc:chgData name="Davide Vioto" userId="8ff3037a-2713-47fe-9482-ce533d47f7ea" providerId="ADAL" clId="{EA7FBCF4-FB3A-4A35-A7E4-E02BCCB1C798}" dt="2025-11-03T09:20:55.713" v="238" actId="47"/>
        <pc:sldMkLst>
          <pc:docMk/>
          <pc:sldMk cId="4004350703" sldId="394"/>
        </pc:sldMkLst>
      </pc:sldChg>
      <pc:sldChg chg="add del">
        <pc:chgData name="Davide Vioto" userId="8ff3037a-2713-47fe-9482-ce533d47f7ea" providerId="ADAL" clId="{EA7FBCF4-FB3A-4A35-A7E4-E02BCCB1C798}" dt="2025-11-03T09:20:55.713" v="238" actId="47"/>
        <pc:sldMkLst>
          <pc:docMk/>
          <pc:sldMk cId="3817715192" sldId="395"/>
        </pc:sldMkLst>
      </pc:sldChg>
      <pc:sldChg chg="del">
        <pc:chgData name="Davide Vioto" userId="8ff3037a-2713-47fe-9482-ce533d47f7ea" providerId="ADAL" clId="{EA7FBCF4-FB3A-4A35-A7E4-E02BCCB1C798}" dt="2025-11-03T09:13:00.477" v="77" actId="47"/>
        <pc:sldMkLst>
          <pc:docMk/>
          <pc:sldMk cId="1459917807" sldId="396"/>
        </pc:sldMkLst>
      </pc:sldChg>
      <pc:sldChg chg="add del">
        <pc:chgData name="Davide Vioto" userId="8ff3037a-2713-47fe-9482-ce533d47f7ea" providerId="ADAL" clId="{EA7FBCF4-FB3A-4A35-A7E4-E02BCCB1C798}" dt="2025-11-03T09:20:55.713" v="238" actId="47"/>
        <pc:sldMkLst>
          <pc:docMk/>
          <pc:sldMk cId="2000616785" sldId="396"/>
        </pc:sldMkLst>
      </pc:sldChg>
      <pc:sldChg chg="add del">
        <pc:chgData name="Davide Vioto" userId="8ff3037a-2713-47fe-9482-ce533d47f7ea" providerId="ADAL" clId="{EA7FBCF4-FB3A-4A35-A7E4-E02BCCB1C798}" dt="2025-11-03T09:20:55.713" v="238" actId="47"/>
        <pc:sldMkLst>
          <pc:docMk/>
          <pc:sldMk cId="1673765668" sldId="397"/>
        </pc:sldMkLst>
      </pc:sldChg>
      <pc:sldChg chg="del">
        <pc:chgData name="Davide Vioto" userId="8ff3037a-2713-47fe-9482-ce533d47f7ea" providerId="ADAL" clId="{EA7FBCF4-FB3A-4A35-A7E4-E02BCCB1C798}" dt="2025-11-03T09:13:05.357" v="80" actId="47"/>
        <pc:sldMkLst>
          <pc:docMk/>
          <pc:sldMk cId="4169328404" sldId="397"/>
        </pc:sldMkLst>
      </pc:sldChg>
      <pc:sldChg chg="del">
        <pc:chgData name="Davide Vioto" userId="8ff3037a-2713-47fe-9482-ce533d47f7ea" providerId="ADAL" clId="{EA7FBCF4-FB3A-4A35-A7E4-E02BCCB1C798}" dt="2025-11-03T09:13:06.006" v="82" actId="47"/>
        <pc:sldMkLst>
          <pc:docMk/>
          <pc:sldMk cId="777356185" sldId="398"/>
        </pc:sldMkLst>
      </pc:sldChg>
      <pc:sldChg chg="add del">
        <pc:chgData name="Davide Vioto" userId="8ff3037a-2713-47fe-9482-ce533d47f7ea" providerId="ADAL" clId="{EA7FBCF4-FB3A-4A35-A7E4-E02BCCB1C798}" dt="2025-11-03T09:20:55.713" v="238" actId="47"/>
        <pc:sldMkLst>
          <pc:docMk/>
          <pc:sldMk cId="1143599623" sldId="398"/>
        </pc:sldMkLst>
      </pc:sldChg>
      <pc:sldChg chg="add del">
        <pc:chgData name="Davide Vioto" userId="8ff3037a-2713-47fe-9482-ce533d47f7ea" providerId="ADAL" clId="{EA7FBCF4-FB3A-4A35-A7E4-E02BCCB1C798}" dt="2025-11-03T09:20:55.713" v="238" actId="47"/>
        <pc:sldMkLst>
          <pc:docMk/>
          <pc:sldMk cId="432555573" sldId="399"/>
        </pc:sldMkLst>
      </pc:sldChg>
      <pc:sldChg chg="del">
        <pc:chgData name="Davide Vioto" userId="8ff3037a-2713-47fe-9482-ce533d47f7ea" providerId="ADAL" clId="{EA7FBCF4-FB3A-4A35-A7E4-E02BCCB1C798}" dt="2025-11-03T09:13:06.636" v="84" actId="47"/>
        <pc:sldMkLst>
          <pc:docMk/>
          <pc:sldMk cId="3724800070" sldId="399"/>
        </pc:sldMkLst>
      </pc:sldChg>
      <pc:sldChg chg="add del">
        <pc:chgData name="Davide Vioto" userId="8ff3037a-2713-47fe-9482-ce533d47f7ea" providerId="ADAL" clId="{EA7FBCF4-FB3A-4A35-A7E4-E02BCCB1C798}" dt="2025-11-03T09:20:55.713" v="238" actId="47"/>
        <pc:sldMkLst>
          <pc:docMk/>
          <pc:sldMk cId="144069347" sldId="400"/>
        </pc:sldMkLst>
      </pc:sldChg>
      <pc:sldChg chg="del">
        <pc:chgData name="Davide Vioto" userId="8ff3037a-2713-47fe-9482-ce533d47f7ea" providerId="ADAL" clId="{EA7FBCF4-FB3A-4A35-A7E4-E02BCCB1C798}" dt="2025-11-03T09:13:07.521" v="86" actId="47"/>
        <pc:sldMkLst>
          <pc:docMk/>
          <pc:sldMk cId="1181753471" sldId="400"/>
        </pc:sldMkLst>
      </pc:sldChg>
      <pc:sldChg chg="add del">
        <pc:chgData name="Davide Vioto" userId="8ff3037a-2713-47fe-9482-ce533d47f7ea" providerId="ADAL" clId="{EA7FBCF4-FB3A-4A35-A7E4-E02BCCB1C798}" dt="2025-11-03T09:20:55.713" v="238" actId="47"/>
        <pc:sldMkLst>
          <pc:docMk/>
          <pc:sldMk cId="133342502" sldId="401"/>
        </pc:sldMkLst>
      </pc:sldChg>
      <pc:sldChg chg="del">
        <pc:chgData name="Davide Vioto" userId="8ff3037a-2713-47fe-9482-ce533d47f7ea" providerId="ADAL" clId="{EA7FBCF4-FB3A-4A35-A7E4-E02BCCB1C798}" dt="2025-11-03T09:13:12.355" v="94" actId="47"/>
        <pc:sldMkLst>
          <pc:docMk/>
          <pc:sldMk cId="857753318" sldId="401"/>
        </pc:sldMkLst>
      </pc:sldChg>
      <pc:sldChg chg="del">
        <pc:chgData name="Davide Vioto" userId="8ff3037a-2713-47fe-9482-ce533d47f7ea" providerId="ADAL" clId="{EA7FBCF4-FB3A-4A35-A7E4-E02BCCB1C798}" dt="2025-11-03T09:13:13.295" v="96" actId="47"/>
        <pc:sldMkLst>
          <pc:docMk/>
          <pc:sldMk cId="175357393" sldId="402"/>
        </pc:sldMkLst>
      </pc:sldChg>
      <pc:sldChg chg="add del">
        <pc:chgData name="Davide Vioto" userId="8ff3037a-2713-47fe-9482-ce533d47f7ea" providerId="ADAL" clId="{EA7FBCF4-FB3A-4A35-A7E4-E02BCCB1C798}" dt="2025-11-03T09:20:55.713" v="238" actId="47"/>
        <pc:sldMkLst>
          <pc:docMk/>
          <pc:sldMk cId="3832893008" sldId="402"/>
        </pc:sldMkLst>
      </pc:sldChg>
      <pc:sldChg chg="add del">
        <pc:chgData name="Davide Vioto" userId="8ff3037a-2713-47fe-9482-ce533d47f7ea" providerId="ADAL" clId="{EA7FBCF4-FB3A-4A35-A7E4-E02BCCB1C798}" dt="2025-11-03T09:20:55.713" v="238" actId="47"/>
        <pc:sldMkLst>
          <pc:docMk/>
          <pc:sldMk cId="1633522567" sldId="403"/>
        </pc:sldMkLst>
      </pc:sldChg>
      <pc:sldChg chg="del">
        <pc:chgData name="Davide Vioto" userId="8ff3037a-2713-47fe-9482-ce533d47f7ea" providerId="ADAL" clId="{EA7FBCF4-FB3A-4A35-A7E4-E02BCCB1C798}" dt="2025-11-03T09:13:13.747" v="97" actId="47"/>
        <pc:sldMkLst>
          <pc:docMk/>
          <pc:sldMk cId="2895580631" sldId="403"/>
        </pc:sldMkLst>
      </pc:sldChg>
      <pc:sldChg chg="add del">
        <pc:chgData name="Davide Vioto" userId="8ff3037a-2713-47fe-9482-ce533d47f7ea" providerId="ADAL" clId="{EA7FBCF4-FB3A-4A35-A7E4-E02BCCB1C798}" dt="2025-11-03T09:20:55.713" v="238" actId="47"/>
        <pc:sldMkLst>
          <pc:docMk/>
          <pc:sldMk cId="623803196" sldId="404"/>
        </pc:sldMkLst>
      </pc:sldChg>
      <pc:sldChg chg="del">
        <pc:chgData name="Davide Vioto" userId="8ff3037a-2713-47fe-9482-ce533d47f7ea" providerId="ADAL" clId="{EA7FBCF4-FB3A-4A35-A7E4-E02BCCB1C798}" dt="2025-11-03T09:13:14.227" v="98" actId="47"/>
        <pc:sldMkLst>
          <pc:docMk/>
          <pc:sldMk cId="1222802880" sldId="404"/>
        </pc:sldMkLst>
      </pc:sldChg>
      <pc:sldChg chg="add del">
        <pc:chgData name="Davide Vioto" userId="8ff3037a-2713-47fe-9482-ce533d47f7ea" providerId="ADAL" clId="{EA7FBCF4-FB3A-4A35-A7E4-E02BCCB1C798}" dt="2025-11-03T09:20:55.713" v="238" actId="47"/>
        <pc:sldMkLst>
          <pc:docMk/>
          <pc:sldMk cId="888404277" sldId="405"/>
        </pc:sldMkLst>
      </pc:sldChg>
      <pc:sldChg chg="add del">
        <pc:chgData name="Davide Vioto" userId="8ff3037a-2713-47fe-9482-ce533d47f7ea" providerId="ADAL" clId="{EA7FBCF4-FB3A-4A35-A7E4-E02BCCB1C798}" dt="2025-11-03T09:20:55.713" v="238" actId="47"/>
        <pc:sldMkLst>
          <pc:docMk/>
          <pc:sldMk cId="1999572196" sldId="406"/>
        </pc:sldMkLst>
      </pc:sldChg>
      <pc:sldChg chg="add del">
        <pc:chgData name="Davide Vioto" userId="8ff3037a-2713-47fe-9482-ce533d47f7ea" providerId="ADAL" clId="{EA7FBCF4-FB3A-4A35-A7E4-E02BCCB1C798}" dt="2025-11-03T09:20:55.713" v="238" actId="47"/>
        <pc:sldMkLst>
          <pc:docMk/>
          <pc:sldMk cId="2330052560" sldId="407"/>
        </pc:sldMkLst>
      </pc:sldChg>
      <pc:sldChg chg="add del">
        <pc:chgData name="Davide Vioto" userId="8ff3037a-2713-47fe-9482-ce533d47f7ea" providerId="ADAL" clId="{EA7FBCF4-FB3A-4A35-A7E4-E02BCCB1C798}" dt="2025-11-03T09:20:55.713" v="238" actId="47"/>
        <pc:sldMkLst>
          <pc:docMk/>
          <pc:sldMk cId="4190510442" sldId="408"/>
        </pc:sldMkLst>
      </pc:sldChg>
      <pc:sldChg chg="add del">
        <pc:chgData name="Davide Vioto" userId="8ff3037a-2713-47fe-9482-ce533d47f7ea" providerId="ADAL" clId="{EA7FBCF4-FB3A-4A35-A7E4-E02BCCB1C798}" dt="2025-11-03T09:20:55.713" v="238" actId="47"/>
        <pc:sldMkLst>
          <pc:docMk/>
          <pc:sldMk cId="513613106" sldId="409"/>
        </pc:sldMkLst>
      </pc:sldChg>
      <pc:sldChg chg="add del">
        <pc:chgData name="Davide Vioto" userId="8ff3037a-2713-47fe-9482-ce533d47f7ea" providerId="ADAL" clId="{EA7FBCF4-FB3A-4A35-A7E4-E02BCCB1C798}" dt="2025-11-03T09:20:55.713" v="238" actId="47"/>
        <pc:sldMkLst>
          <pc:docMk/>
          <pc:sldMk cId="2069698795" sldId="410"/>
        </pc:sldMkLst>
      </pc:sldChg>
      <pc:sldChg chg="addSp delSp modSp new mod">
        <pc:chgData name="Davide Vioto" userId="8ff3037a-2713-47fe-9482-ce533d47f7ea" providerId="ADAL" clId="{EA7FBCF4-FB3A-4A35-A7E4-E02BCCB1C798}" dt="2025-11-03T10:40:56.135" v="802" actId="20577"/>
        <pc:sldMkLst>
          <pc:docMk/>
          <pc:sldMk cId="619430680" sldId="411"/>
        </pc:sldMkLst>
        <pc:spChg chg="del">
          <ac:chgData name="Davide Vioto" userId="8ff3037a-2713-47fe-9482-ce533d47f7ea" providerId="ADAL" clId="{EA7FBCF4-FB3A-4A35-A7E4-E02BCCB1C798}" dt="2025-11-03T09:20:31.081" v="228" actId="478"/>
          <ac:spMkLst>
            <pc:docMk/>
            <pc:sldMk cId="619430680" sldId="411"/>
            <ac:spMk id="2" creationId="{D400F3A2-7205-4BA7-7B46-B51ECD22C9F1}"/>
          </ac:spMkLst>
        </pc:spChg>
        <pc:spChg chg="mod">
          <ac:chgData name="Davide Vioto" userId="8ff3037a-2713-47fe-9482-ce533d47f7ea" providerId="ADAL" clId="{EA7FBCF4-FB3A-4A35-A7E4-E02BCCB1C798}" dt="2025-11-03T09:22:20.401" v="274" actId="113"/>
          <ac:spMkLst>
            <pc:docMk/>
            <pc:sldMk cId="619430680" sldId="411"/>
            <ac:spMk id="3" creationId="{ECB399AC-2E7D-C8EE-39F0-1216172A82A6}"/>
          </ac:spMkLst>
        </pc:spChg>
        <pc:spChg chg="add mod">
          <ac:chgData name="Davide Vioto" userId="8ff3037a-2713-47fe-9482-ce533d47f7ea" providerId="ADAL" clId="{EA7FBCF4-FB3A-4A35-A7E4-E02BCCB1C798}" dt="2025-11-03T10:40:56.135" v="802" actId="20577"/>
          <ac:spMkLst>
            <pc:docMk/>
            <pc:sldMk cId="619430680" sldId="411"/>
            <ac:spMk id="5" creationId="{3D0C65C8-50B6-01E4-70A0-F69DF05B504C}"/>
          </ac:spMkLst>
        </pc:spChg>
      </pc:sldChg>
      <pc:sldChg chg="modSp add mod">
        <pc:chgData name="Davide Vioto" userId="8ff3037a-2713-47fe-9482-ce533d47f7ea" providerId="ADAL" clId="{EA7FBCF4-FB3A-4A35-A7E4-E02BCCB1C798}" dt="2025-11-03T10:41:01.596" v="804" actId="20577"/>
        <pc:sldMkLst>
          <pc:docMk/>
          <pc:sldMk cId="3840218659" sldId="412"/>
        </pc:sldMkLst>
        <pc:spChg chg="mod">
          <ac:chgData name="Davide Vioto" userId="8ff3037a-2713-47fe-9482-ce533d47f7ea" providerId="ADAL" clId="{EA7FBCF4-FB3A-4A35-A7E4-E02BCCB1C798}" dt="2025-11-03T09:24:02.412" v="298" actId="20577"/>
          <ac:spMkLst>
            <pc:docMk/>
            <pc:sldMk cId="3840218659" sldId="412"/>
            <ac:spMk id="3" creationId="{F0F8C1CA-3559-1615-A96F-621C5B65E4A7}"/>
          </ac:spMkLst>
        </pc:spChg>
        <pc:spChg chg="mod">
          <ac:chgData name="Davide Vioto" userId="8ff3037a-2713-47fe-9482-ce533d47f7ea" providerId="ADAL" clId="{EA7FBCF4-FB3A-4A35-A7E4-E02BCCB1C798}" dt="2025-11-03T10:41:01.596" v="804" actId="20577"/>
          <ac:spMkLst>
            <pc:docMk/>
            <pc:sldMk cId="3840218659" sldId="412"/>
            <ac:spMk id="5" creationId="{D87DF31E-2799-64DE-8D95-5D055B0D9485}"/>
          </ac:spMkLst>
        </pc:spChg>
      </pc:sldChg>
      <pc:sldChg chg="modSp add mod">
        <pc:chgData name="Davide Vioto" userId="8ff3037a-2713-47fe-9482-ce533d47f7ea" providerId="ADAL" clId="{EA7FBCF4-FB3A-4A35-A7E4-E02BCCB1C798}" dt="2025-11-03T10:41:08.790" v="806" actId="20577"/>
        <pc:sldMkLst>
          <pc:docMk/>
          <pc:sldMk cId="4202490121" sldId="413"/>
        </pc:sldMkLst>
        <pc:spChg chg="mod">
          <ac:chgData name="Davide Vioto" userId="8ff3037a-2713-47fe-9482-ce533d47f7ea" providerId="ADAL" clId="{EA7FBCF4-FB3A-4A35-A7E4-E02BCCB1C798}" dt="2025-11-03T09:28:03.396" v="344" actId="113"/>
          <ac:spMkLst>
            <pc:docMk/>
            <pc:sldMk cId="4202490121" sldId="413"/>
            <ac:spMk id="3" creationId="{62D0E102-EDDA-F8D2-E589-D377FF568BF3}"/>
          </ac:spMkLst>
        </pc:spChg>
        <pc:spChg chg="mod">
          <ac:chgData name="Davide Vioto" userId="8ff3037a-2713-47fe-9482-ce533d47f7ea" providerId="ADAL" clId="{EA7FBCF4-FB3A-4A35-A7E4-E02BCCB1C798}" dt="2025-11-03T10:41:08.790" v="806" actId="20577"/>
          <ac:spMkLst>
            <pc:docMk/>
            <pc:sldMk cId="4202490121" sldId="413"/>
            <ac:spMk id="5" creationId="{BB2BB94E-F955-09B3-B1EB-FCE5A3A8F37B}"/>
          </ac:spMkLst>
        </pc:spChg>
      </pc:sldChg>
      <pc:sldChg chg="addSp delSp modSp add mod">
        <pc:chgData name="Davide Vioto" userId="8ff3037a-2713-47fe-9482-ce533d47f7ea" providerId="ADAL" clId="{EA7FBCF4-FB3A-4A35-A7E4-E02BCCB1C798}" dt="2025-11-03T09:48:14.185" v="365" actId="20577"/>
        <pc:sldMkLst>
          <pc:docMk/>
          <pc:sldMk cId="268246701" sldId="414"/>
        </pc:sldMkLst>
        <pc:spChg chg="del mod">
          <ac:chgData name="Davide Vioto" userId="8ff3037a-2713-47fe-9482-ce533d47f7ea" providerId="ADAL" clId="{EA7FBCF4-FB3A-4A35-A7E4-E02BCCB1C798}" dt="2025-11-03T09:47:07.128" v="350" actId="478"/>
          <ac:spMkLst>
            <pc:docMk/>
            <pc:sldMk cId="268246701" sldId="414"/>
            <ac:spMk id="3" creationId="{B57CD349-FDC6-8068-A66A-BD325819100F}"/>
          </ac:spMkLst>
        </pc:spChg>
        <pc:spChg chg="mod">
          <ac:chgData name="Davide Vioto" userId="8ff3037a-2713-47fe-9482-ce533d47f7ea" providerId="ADAL" clId="{EA7FBCF4-FB3A-4A35-A7E4-E02BCCB1C798}" dt="2025-11-03T09:48:14.185" v="365" actId="20577"/>
          <ac:spMkLst>
            <pc:docMk/>
            <pc:sldMk cId="268246701" sldId="414"/>
            <ac:spMk id="5" creationId="{21645980-2E65-844F-290E-B12F2EE263D0}"/>
          </ac:spMkLst>
        </pc:spChg>
        <pc:spChg chg="mod">
          <ac:chgData name="Davide Vioto" userId="8ff3037a-2713-47fe-9482-ce533d47f7ea" providerId="ADAL" clId="{EA7FBCF4-FB3A-4A35-A7E4-E02BCCB1C798}" dt="2025-11-03T09:47:15.026" v="351"/>
          <ac:spMkLst>
            <pc:docMk/>
            <pc:sldMk cId="268246701" sldId="414"/>
            <ac:spMk id="9" creationId="{072C1D33-B63C-D59C-E777-EA6CD161D4FD}"/>
          </ac:spMkLst>
        </pc:spChg>
        <pc:spChg chg="mod">
          <ac:chgData name="Davide Vioto" userId="8ff3037a-2713-47fe-9482-ce533d47f7ea" providerId="ADAL" clId="{EA7FBCF4-FB3A-4A35-A7E4-E02BCCB1C798}" dt="2025-11-03T09:47:15.026" v="351"/>
          <ac:spMkLst>
            <pc:docMk/>
            <pc:sldMk cId="268246701" sldId="414"/>
            <ac:spMk id="10" creationId="{2DD7E946-4024-8CF5-52E0-19829DBA2A7B}"/>
          </ac:spMkLst>
        </pc:spChg>
        <pc:spChg chg="mod">
          <ac:chgData name="Davide Vioto" userId="8ff3037a-2713-47fe-9482-ce533d47f7ea" providerId="ADAL" clId="{EA7FBCF4-FB3A-4A35-A7E4-E02BCCB1C798}" dt="2025-11-03T09:47:15.026" v="351"/>
          <ac:spMkLst>
            <pc:docMk/>
            <pc:sldMk cId="268246701" sldId="414"/>
            <ac:spMk id="11" creationId="{75AA1561-0F1C-77E4-32DD-B11BEB58956D}"/>
          </ac:spMkLst>
        </pc:spChg>
        <pc:spChg chg="mod">
          <ac:chgData name="Davide Vioto" userId="8ff3037a-2713-47fe-9482-ce533d47f7ea" providerId="ADAL" clId="{EA7FBCF4-FB3A-4A35-A7E4-E02BCCB1C798}" dt="2025-11-03T09:47:15.026" v="351"/>
          <ac:spMkLst>
            <pc:docMk/>
            <pc:sldMk cId="268246701" sldId="414"/>
            <ac:spMk id="12" creationId="{4DF46E61-DD7F-357C-5E50-9ED4E7B35B52}"/>
          </ac:spMkLst>
        </pc:spChg>
        <pc:spChg chg="mod">
          <ac:chgData name="Davide Vioto" userId="8ff3037a-2713-47fe-9482-ce533d47f7ea" providerId="ADAL" clId="{EA7FBCF4-FB3A-4A35-A7E4-E02BCCB1C798}" dt="2025-11-03T09:47:15.026" v="351"/>
          <ac:spMkLst>
            <pc:docMk/>
            <pc:sldMk cId="268246701" sldId="414"/>
            <ac:spMk id="13" creationId="{6AFBE083-824C-FF44-CAB4-9531F59DA08E}"/>
          </ac:spMkLst>
        </pc:spChg>
        <pc:spChg chg="mod">
          <ac:chgData name="Davide Vioto" userId="8ff3037a-2713-47fe-9482-ce533d47f7ea" providerId="ADAL" clId="{EA7FBCF4-FB3A-4A35-A7E4-E02BCCB1C798}" dt="2025-11-03T09:47:15.026" v="351"/>
          <ac:spMkLst>
            <pc:docMk/>
            <pc:sldMk cId="268246701" sldId="414"/>
            <ac:spMk id="14" creationId="{B8ABD63F-9DB9-921F-055D-5296645E51FA}"/>
          </ac:spMkLst>
        </pc:spChg>
        <pc:spChg chg="mod">
          <ac:chgData name="Davide Vioto" userId="8ff3037a-2713-47fe-9482-ce533d47f7ea" providerId="ADAL" clId="{EA7FBCF4-FB3A-4A35-A7E4-E02BCCB1C798}" dt="2025-11-03T09:47:15.026" v="351"/>
          <ac:spMkLst>
            <pc:docMk/>
            <pc:sldMk cId="268246701" sldId="414"/>
            <ac:spMk id="15" creationId="{065CCDC7-2745-1392-E649-0EFB7F24BA22}"/>
          </ac:spMkLst>
        </pc:spChg>
        <pc:spChg chg="mod">
          <ac:chgData name="Davide Vioto" userId="8ff3037a-2713-47fe-9482-ce533d47f7ea" providerId="ADAL" clId="{EA7FBCF4-FB3A-4A35-A7E4-E02BCCB1C798}" dt="2025-11-03T09:47:15.026" v="351"/>
          <ac:spMkLst>
            <pc:docMk/>
            <pc:sldMk cId="268246701" sldId="414"/>
            <ac:spMk id="16" creationId="{FB092D45-0B1B-4EC8-76AF-AA5FEEEEBC68}"/>
          </ac:spMkLst>
        </pc:spChg>
        <pc:spChg chg="mod">
          <ac:chgData name="Davide Vioto" userId="8ff3037a-2713-47fe-9482-ce533d47f7ea" providerId="ADAL" clId="{EA7FBCF4-FB3A-4A35-A7E4-E02BCCB1C798}" dt="2025-11-03T09:47:15.026" v="351"/>
          <ac:spMkLst>
            <pc:docMk/>
            <pc:sldMk cId="268246701" sldId="414"/>
            <ac:spMk id="17" creationId="{C6C1FDD2-5F3B-611D-B54B-9B2006E95A53}"/>
          </ac:spMkLst>
        </pc:spChg>
        <pc:grpChg chg="mod">
          <ac:chgData name="Davide Vioto" userId="8ff3037a-2713-47fe-9482-ce533d47f7ea" providerId="ADAL" clId="{EA7FBCF4-FB3A-4A35-A7E4-E02BCCB1C798}" dt="2025-11-03T09:47:55.019" v="360" actId="1076"/>
          <ac:grpSpMkLst>
            <pc:docMk/>
            <pc:sldMk cId="268246701" sldId="414"/>
            <ac:grpSpMk id="2" creationId="{FB974936-B01C-A0D6-BF0E-E71ABFDBFCC5}"/>
          </ac:grpSpMkLst>
        </pc:grpChg>
        <pc:graphicFrameChg chg="mod">
          <ac:chgData name="Davide Vioto" userId="8ff3037a-2713-47fe-9482-ce533d47f7ea" providerId="ADAL" clId="{EA7FBCF4-FB3A-4A35-A7E4-E02BCCB1C798}" dt="2025-11-03T09:47:18.870" v="353"/>
          <ac:graphicFrameMkLst>
            <pc:docMk/>
            <pc:sldMk cId="268246701" sldId="414"/>
            <ac:graphicFrameMk id="8" creationId="{92166D84-C791-D650-2617-24BF177EBF90}"/>
          </ac:graphicFrameMkLst>
        </pc:graphicFrameChg>
        <pc:picChg chg="add mod">
          <ac:chgData name="Davide Vioto" userId="8ff3037a-2713-47fe-9482-ce533d47f7ea" providerId="ADAL" clId="{EA7FBCF4-FB3A-4A35-A7E4-E02BCCB1C798}" dt="2025-11-03T09:48:05.312" v="363" actId="1076"/>
          <ac:picMkLst>
            <pc:docMk/>
            <pc:sldMk cId="268246701" sldId="414"/>
            <ac:picMk id="18" creationId="{F200DBD4-34E8-9A6C-EE67-3A24906616C9}"/>
          </ac:picMkLst>
        </pc:picChg>
      </pc:sldChg>
      <pc:sldChg chg="addSp delSp modSp add mod">
        <pc:chgData name="Davide Vioto" userId="8ff3037a-2713-47fe-9482-ce533d47f7ea" providerId="ADAL" clId="{EA7FBCF4-FB3A-4A35-A7E4-E02BCCB1C798}" dt="2025-11-03T09:59:38.145" v="392" actId="20577"/>
        <pc:sldMkLst>
          <pc:docMk/>
          <pc:sldMk cId="87515852" sldId="415"/>
        </pc:sldMkLst>
        <pc:spChg chg="del">
          <ac:chgData name="Davide Vioto" userId="8ff3037a-2713-47fe-9482-ce533d47f7ea" providerId="ADAL" clId="{EA7FBCF4-FB3A-4A35-A7E4-E02BCCB1C798}" dt="2025-11-03T09:57:34.996" v="367" actId="478"/>
          <ac:spMkLst>
            <pc:docMk/>
            <pc:sldMk cId="87515852" sldId="415"/>
            <ac:spMk id="3" creationId="{00FB9FB7-50B6-3852-E44B-8C2DB290C292}"/>
          </ac:spMkLst>
        </pc:spChg>
        <pc:spChg chg="mod">
          <ac:chgData name="Davide Vioto" userId="8ff3037a-2713-47fe-9482-ce533d47f7ea" providerId="ADAL" clId="{EA7FBCF4-FB3A-4A35-A7E4-E02BCCB1C798}" dt="2025-11-03T09:59:38.145" v="392" actId="20577"/>
          <ac:spMkLst>
            <pc:docMk/>
            <pc:sldMk cId="87515852" sldId="415"/>
            <ac:spMk id="5" creationId="{0F79AC18-DA7C-929A-55CD-39427D3745BF}"/>
          </ac:spMkLst>
        </pc:spChg>
        <pc:spChg chg="add del mod">
          <ac:chgData name="Davide Vioto" userId="8ff3037a-2713-47fe-9482-ce533d47f7ea" providerId="ADAL" clId="{EA7FBCF4-FB3A-4A35-A7E4-E02BCCB1C798}" dt="2025-11-03T09:57:38.277" v="368" actId="478"/>
          <ac:spMkLst>
            <pc:docMk/>
            <pc:sldMk cId="87515852" sldId="415"/>
            <ac:spMk id="6" creationId="{01C625E8-32A5-17A6-AE8D-1055E188D654}"/>
          </ac:spMkLst>
        </pc:spChg>
        <pc:picChg chg="add mod">
          <ac:chgData name="Davide Vioto" userId="8ff3037a-2713-47fe-9482-ce533d47f7ea" providerId="ADAL" clId="{EA7FBCF4-FB3A-4A35-A7E4-E02BCCB1C798}" dt="2025-11-03T09:58:02.152" v="371" actId="1076"/>
          <ac:picMkLst>
            <pc:docMk/>
            <pc:sldMk cId="87515852" sldId="415"/>
            <ac:picMk id="7" creationId="{B9FAFCC2-5B30-0486-8517-E1D2506487F3}"/>
          </ac:picMkLst>
        </pc:picChg>
      </pc:sldChg>
      <pc:sldChg chg="addSp delSp modSp add mod">
        <pc:chgData name="Davide Vioto" userId="8ff3037a-2713-47fe-9482-ce533d47f7ea" providerId="ADAL" clId="{EA7FBCF4-FB3A-4A35-A7E4-E02BCCB1C798}" dt="2025-11-03T09:59:41.819" v="394" actId="20577"/>
        <pc:sldMkLst>
          <pc:docMk/>
          <pc:sldMk cId="1764282925" sldId="416"/>
        </pc:sldMkLst>
        <pc:spChg chg="del">
          <ac:chgData name="Davide Vioto" userId="8ff3037a-2713-47fe-9482-ce533d47f7ea" providerId="ADAL" clId="{EA7FBCF4-FB3A-4A35-A7E4-E02BCCB1C798}" dt="2025-11-03T09:58:38.522" v="382" actId="478"/>
          <ac:spMkLst>
            <pc:docMk/>
            <pc:sldMk cId="1764282925" sldId="416"/>
            <ac:spMk id="3" creationId="{F534B5AC-E30D-A3E5-22B6-22749B19D092}"/>
          </ac:spMkLst>
        </pc:spChg>
        <pc:spChg chg="mod">
          <ac:chgData name="Davide Vioto" userId="8ff3037a-2713-47fe-9482-ce533d47f7ea" providerId="ADAL" clId="{EA7FBCF4-FB3A-4A35-A7E4-E02BCCB1C798}" dt="2025-11-03T09:59:41.819" v="394" actId="20577"/>
          <ac:spMkLst>
            <pc:docMk/>
            <pc:sldMk cId="1764282925" sldId="416"/>
            <ac:spMk id="5" creationId="{0C1B9BF6-0CB5-A68C-82A3-A776B276A4CB}"/>
          </ac:spMkLst>
        </pc:spChg>
        <pc:spChg chg="add del mod">
          <ac:chgData name="Davide Vioto" userId="8ff3037a-2713-47fe-9482-ce533d47f7ea" providerId="ADAL" clId="{EA7FBCF4-FB3A-4A35-A7E4-E02BCCB1C798}" dt="2025-11-03T09:58:42.332" v="383" actId="478"/>
          <ac:spMkLst>
            <pc:docMk/>
            <pc:sldMk cId="1764282925" sldId="416"/>
            <ac:spMk id="6" creationId="{869B1AC1-5FF0-7A71-BECB-F5BDBFBC5A65}"/>
          </ac:spMkLst>
        </pc:spChg>
        <pc:picChg chg="add mod">
          <ac:chgData name="Davide Vioto" userId="8ff3037a-2713-47fe-9482-ce533d47f7ea" providerId="ADAL" clId="{EA7FBCF4-FB3A-4A35-A7E4-E02BCCB1C798}" dt="2025-11-03T09:59:10.943" v="387" actId="1076"/>
          <ac:picMkLst>
            <pc:docMk/>
            <pc:sldMk cId="1764282925" sldId="416"/>
            <ac:picMk id="7" creationId="{4EAC652C-0B73-3DC9-80A8-6DB294C3123D}"/>
          </ac:picMkLst>
        </pc:picChg>
      </pc:sldChg>
      <pc:sldChg chg="addSp delSp modSp add mod">
        <pc:chgData name="Davide Vioto" userId="8ff3037a-2713-47fe-9482-ce533d47f7ea" providerId="ADAL" clId="{EA7FBCF4-FB3A-4A35-A7E4-E02BCCB1C798}" dt="2025-11-03T10:00:19.132" v="403"/>
        <pc:sldMkLst>
          <pc:docMk/>
          <pc:sldMk cId="2774946581" sldId="417"/>
        </pc:sldMkLst>
        <pc:spChg chg="del">
          <ac:chgData name="Davide Vioto" userId="8ff3037a-2713-47fe-9482-ce533d47f7ea" providerId="ADAL" clId="{EA7FBCF4-FB3A-4A35-A7E4-E02BCCB1C798}" dt="2025-11-03T09:59:45.621" v="395" actId="478"/>
          <ac:spMkLst>
            <pc:docMk/>
            <pc:sldMk cId="2774946581" sldId="417"/>
            <ac:spMk id="3" creationId="{98521B89-EA16-D407-5E8D-D87058BD6AC8}"/>
          </ac:spMkLst>
        </pc:spChg>
        <pc:spChg chg="mod">
          <ac:chgData name="Davide Vioto" userId="8ff3037a-2713-47fe-9482-ce533d47f7ea" providerId="ADAL" clId="{EA7FBCF4-FB3A-4A35-A7E4-E02BCCB1C798}" dt="2025-11-03T10:00:19.132" v="403"/>
          <ac:spMkLst>
            <pc:docMk/>
            <pc:sldMk cId="2774946581" sldId="417"/>
            <ac:spMk id="5" creationId="{7AB4D265-43A7-FB5F-0896-B6AB294882B0}"/>
          </ac:spMkLst>
        </pc:spChg>
        <pc:spChg chg="add del mod">
          <ac:chgData name="Davide Vioto" userId="8ff3037a-2713-47fe-9482-ce533d47f7ea" providerId="ADAL" clId="{EA7FBCF4-FB3A-4A35-A7E4-E02BCCB1C798}" dt="2025-11-03T09:59:47.524" v="396" actId="478"/>
          <ac:spMkLst>
            <pc:docMk/>
            <pc:sldMk cId="2774946581" sldId="417"/>
            <ac:spMk id="6" creationId="{51704C3C-2A56-1627-93C2-6A3C672980EF}"/>
          </ac:spMkLst>
        </pc:spChg>
        <pc:picChg chg="add mod">
          <ac:chgData name="Davide Vioto" userId="8ff3037a-2713-47fe-9482-ce533d47f7ea" providerId="ADAL" clId="{EA7FBCF4-FB3A-4A35-A7E4-E02BCCB1C798}" dt="2025-11-03T09:59:55.459" v="399" actId="1076"/>
          <ac:picMkLst>
            <pc:docMk/>
            <pc:sldMk cId="2774946581" sldId="417"/>
            <ac:picMk id="7" creationId="{A0461E2D-C89E-5F69-5D77-068DD8540216}"/>
          </ac:picMkLst>
        </pc:picChg>
      </pc:sldChg>
      <pc:sldChg chg="addSp delSp modSp add mod">
        <pc:chgData name="Davide Vioto" userId="8ff3037a-2713-47fe-9482-ce533d47f7ea" providerId="ADAL" clId="{EA7FBCF4-FB3A-4A35-A7E4-E02BCCB1C798}" dt="2025-11-03T10:01:10.134" v="415" actId="20577"/>
        <pc:sldMkLst>
          <pc:docMk/>
          <pc:sldMk cId="2518964526" sldId="418"/>
        </pc:sldMkLst>
        <pc:spChg chg="del">
          <ac:chgData name="Davide Vioto" userId="8ff3037a-2713-47fe-9482-ce533d47f7ea" providerId="ADAL" clId="{EA7FBCF4-FB3A-4A35-A7E4-E02BCCB1C798}" dt="2025-11-03T10:00:37.736" v="404" actId="478"/>
          <ac:spMkLst>
            <pc:docMk/>
            <pc:sldMk cId="2518964526" sldId="418"/>
            <ac:spMk id="3" creationId="{0BAA4C19-501B-C95A-996B-C24A5613A78E}"/>
          </ac:spMkLst>
        </pc:spChg>
        <pc:spChg chg="mod">
          <ac:chgData name="Davide Vioto" userId="8ff3037a-2713-47fe-9482-ce533d47f7ea" providerId="ADAL" clId="{EA7FBCF4-FB3A-4A35-A7E4-E02BCCB1C798}" dt="2025-11-03T10:01:10.134" v="415" actId="20577"/>
          <ac:spMkLst>
            <pc:docMk/>
            <pc:sldMk cId="2518964526" sldId="418"/>
            <ac:spMk id="5" creationId="{6BAC6E76-BD8D-695B-9AAD-B43B4B46EEB4}"/>
          </ac:spMkLst>
        </pc:spChg>
        <pc:spChg chg="add del mod">
          <ac:chgData name="Davide Vioto" userId="8ff3037a-2713-47fe-9482-ce533d47f7ea" providerId="ADAL" clId="{EA7FBCF4-FB3A-4A35-A7E4-E02BCCB1C798}" dt="2025-11-03T10:00:38.884" v="405" actId="478"/>
          <ac:spMkLst>
            <pc:docMk/>
            <pc:sldMk cId="2518964526" sldId="418"/>
            <ac:spMk id="6" creationId="{02C74D6B-598B-1BBE-856D-CCE1B21DB775}"/>
          </ac:spMkLst>
        </pc:spChg>
        <pc:picChg chg="add mod">
          <ac:chgData name="Davide Vioto" userId="8ff3037a-2713-47fe-9482-ce533d47f7ea" providerId="ADAL" clId="{EA7FBCF4-FB3A-4A35-A7E4-E02BCCB1C798}" dt="2025-11-03T10:00:54.688" v="410" actId="1076"/>
          <ac:picMkLst>
            <pc:docMk/>
            <pc:sldMk cId="2518964526" sldId="418"/>
            <ac:picMk id="7" creationId="{74032986-7D4E-B200-6818-4BE21DEEB7F4}"/>
          </ac:picMkLst>
        </pc:picChg>
      </pc:sldChg>
      <pc:sldChg chg="addSp delSp modSp add mod">
        <pc:chgData name="Davide Vioto" userId="8ff3037a-2713-47fe-9482-ce533d47f7ea" providerId="ADAL" clId="{EA7FBCF4-FB3A-4A35-A7E4-E02BCCB1C798}" dt="2025-11-03T10:08:47.458" v="443" actId="1076"/>
        <pc:sldMkLst>
          <pc:docMk/>
          <pc:sldMk cId="2568380642" sldId="419"/>
        </pc:sldMkLst>
        <pc:spChg chg="del">
          <ac:chgData name="Davide Vioto" userId="8ff3037a-2713-47fe-9482-ce533d47f7ea" providerId="ADAL" clId="{EA7FBCF4-FB3A-4A35-A7E4-E02BCCB1C798}" dt="2025-11-03T10:01:46.225" v="416" actId="478"/>
          <ac:spMkLst>
            <pc:docMk/>
            <pc:sldMk cId="2568380642" sldId="419"/>
            <ac:spMk id="3" creationId="{8C8003CF-2328-C106-702D-C2BC7BA05EB2}"/>
          </ac:spMkLst>
        </pc:spChg>
        <pc:spChg chg="mod">
          <ac:chgData name="Davide Vioto" userId="8ff3037a-2713-47fe-9482-ce533d47f7ea" providerId="ADAL" clId="{EA7FBCF4-FB3A-4A35-A7E4-E02BCCB1C798}" dt="2025-11-03T10:02:05.175" v="423"/>
          <ac:spMkLst>
            <pc:docMk/>
            <pc:sldMk cId="2568380642" sldId="419"/>
            <ac:spMk id="5" creationId="{DCADAA02-3B54-986D-6650-4347C967C29E}"/>
          </ac:spMkLst>
        </pc:spChg>
        <pc:spChg chg="add del mod">
          <ac:chgData name="Davide Vioto" userId="8ff3037a-2713-47fe-9482-ce533d47f7ea" providerId="ADAL" clId="{EA7FBCF4-FB3A-4A35-A7E4-E02BCCB1C798}" dt="2025-11-03T10:01:47.141" v="417" actId="478"/>
          <ac:spMkLst>
            <pc:docMk/>
            <pc:sldMk cId="2568380642" sldId="419"/>
            <ac:spMk id="6" creationId="{E018231D-10F7-0100-1294-0990AEC1B90C}"/>
          </ac:spMkLst>
        </pc:spChg>
        <pc:spChg chg="add del mod">
          <ac:chgData name="Davide Vioto" userId="8ff3037a-2713-47fe-9482-ce533d47f7ea" providerId="ADAL" clId="{EA7FBCF4-FB3A-4A35-A7E4-E02BCCB1C798}" dt="2025-11-03T10:01:57.323" v="419" actId="478"/>
          <ac:spMkLst>
            <pc:docMk/>
            <pc:sldMk cId="2568380642" sldId="419"/>
            <ac:spMk id="7" creationId="{A163F582-89A2-E2E7-F063-8FD02BDF1580}"/>
          </ac:spMkLst>
        </pc:spChg>
        <pc:spChg chg="add mod">
          <ac:chgData name="Davide Vioto" userId="8ff3037a-2713-47fe-9482-ce533d47f7ea" providerId="ADAL" clId="{EA7FBCF4-FB3A-4A35-A7E4-E02BCCB1C798}" dt="2025-11-03T10:08:38.686" v="441" actId="1035"/>
          <ac:spMkLst>
            <pc:docMk/>
            <pc:sldMk cId="2568380642" sldId="419"/>
            <ac:spMk id="8" creationId="{7EF52EB5-EB21-A60C-2E2A-12F07D17E72E}"/>
          </ac:spMkLst>
        </pc:spChg>
        <pc:spChg chg="add mod">
          <ac:chgData name="Davide Vioto" userId="8ff3037a-2713-47fe-9482-ce533d47f7ea" providerId="ADAL" clId="{EA7FBCF4-FB3A-4A35-A7E4-E02BCCB1C798}" dt="2025-11-03T10:08:38.686" v="441" actId="1035"/>
          <ac:spMkLst>
            <pc:docMk/>
            <pc:sldMk cId="2568380642" sldId="419"/>
            <ac:spMk id="9" creationId="{B882B62D-EE05-BEFF-660D-E9242715B3F9}"/>
          </ac:spMkLst>
        </pc:spChg>
        <pc:picChg chg="add mod">
          <ac:chgData name="Davide Vioto" userId="8ff3037a-2713-47fe-9482-ce533d47f7ea" providerId="ADAL" clId="{EA7FBCF4-FB3A-4A35-A7E4-E02BCCB1C798}" dt="2025-11-03T10:08:47.458" v="443" actId="1076"/>
          <ac:picMkLst>
            <pc:docMk/>
            <pc:sldMk cId="2568380642" sldId="419"/>
            <ac:picMk id="10" creationId="{5508FB23-7DC9-8C96-39E2-F5C08B3CF572}"/>
          </ac:picMkLst>
        </pc:picChg>
      </pc:sldChg>
      <pc:sldChg chg="add del">
        <pc:chgData name="Davide Vioto" userId="8ff3037a-2713-47fe-9482-ce533d47f7ea" providerId="ADAL" clId="{EA7FBCF4-FB3A-4A35-A7E4-E02BCCB1C798}" dt="2025-11-03T10:08:56.261" v="444" actId="47"/>
        <pc:sldMkLst>
          <pc:docMk/>
          <pc:sldMk cId="914472502" sldId="420"/>
        </pc:sldMkLst>
      </pc:sldChg>
      <pc:sldChg chg="add del">
        <pc:chgData name="Davide Vioto" userId="8ff3037a-2713-47fe-9482-ce533d47f7ea" providerId="ADAL" clId="{EA7FBCF4-FB3A-4A35-A7E4-E02BCCB1C798}" dt="2025-11-03T10:08:56.261" v="444" actId="47"/>
        <pc:sldMkLst>
          <pc:docMk/>
          <pc:sldMk cId="2965843196" sldId="421"/>
        </pc:sldMkLst>
      </pc:sldChg>
      <pc:sldChg chg="add del">
        <pc:chgData name="Davide Vioto" userId="8ff3037a-2713-47fe-9482-ce533d47f7ea" providerId="ADAL" clId="{EA7FBCF4-FB3A-4A35-A7E4-E02BCCB1C798}" dt="2025-11-03T10:08:56.261" v="444" actId="47"/>
        <pc:sldMkLst>
          <pc:docMk/>
          <pc:sldMk cId="3446883151" sldId="422"/>
        </pc:sldMkLst>
      </pc:sldChg>
      <pc:sldChg chg="add del">
        <pc:chgData name="Davide Vioto" userId="8ff3037a-2713-47fe-9482-ce533d47f7ea" providerId="ADAL" clId="{EA7FBCF4-FB3A-4A35-A7E4-E02BCCB1C798}" dt="2025-11-03T10:08:56.261" v="444" actId="47"/>
        <pc:sldMkLst>
          <pc:docMk/>
          <pc:sldMk cId="3211353140" sldId="423"/>
        </pc:sldMkLst>
      </pc:sldChg>
      <pc:sldChg chg="add del">
        <pc:chgData name="Davide Vioto" userId="8ff3037a-2713-47fe-9482-ce533d47f7ea" providerId="ADAL" clId="{EA7FBCF4-FB3A-4A35-A7E4-E02BCCB1C798}" dt="2025-11-03T10:08:56.261" v="444" actId="47"/>
        <pc:sldMkLst>
          <pc:docMk/>
          <pc:sldMk cId="1101091802" sldId="424"/>
        </pc:sldMkLst>
      </pc:sldChg>
      <pc:sldChg chg="add del">
        <pc:chgData name="Davide Vioto" userId="8ff3037a-2713-47fe-9482-ce533d47f7ea" providerId="ADAL" clId="{EA7FBCF4-FB3A-4A35-A7E4-E02BCCB1C798}" dt="2025-11-03T10:08:56.261" v="444" actId="47"/>
        <pc:sldMkLst>
          <pc:docMk/>
          <pc:sldMk cId="739036208" sldId="425"/>
        </pc:sldMkLst>
      </pc:sldChg>
      <pc:sldChg chg="add del">
        <pc:chgData name="Davide Vioto" userId="8ff3037a-2713-47fe-9482-ce533d47f7ea" providerId="ADAL" clId="{EA7FBCF4-FB3A-4A35-A7E4-E02BCCB1C798}" dt="2025-11-03T10:08:56.261" v="444" actId="47"/>
        <pc:sldMkLst>
          <pc:docMk/>
          <pc:sldMk cId="2825501746" sldId="426"/>
        </pc:sldMkLst>
      </pc:sldChg>
      <pc:sldChg chg="add del">
        <pc:chgData name="Davide Vioto" userId="8ff3037a-2713-47fe-9482-ce533d47f7ea" providerId="ADAL" clId="{EA7FBCF4-FB3A-4A35-A7E4-E02BCCB1C798}" dt="2025-11-03T10:08:56.261" v="444" actId="47"/>
        <pc:sldMkLst>
          <pc:docMk/>
          <pc:sldMk cId="3666276237" sldId="427"/>
        </pc:sldMkLst>
      </pc:sldChg>
      <pc:sldChg chg="add del">
        <pc:chgData name="Davide Vioto" userId="8ff3037a-2713-47fe-9482-ce533d47f7ea" providerId="ADAL" clId="{EA7FBCF4-FB3A-4A35-A7E4-E02BCCB1C798}" dt="2025-11-03T10:08:56.261" v="444" actId="47"/>
        <pc:sldMkLst>
          <pc:docMk/>
          <pc:sldMk cId="3828485823" sldId="428"/>
        </pc:sldMkLst>
      </pc:sldChg>
      <pc:sldChg chg="add del">
        <pc:chgData name="Davide Vioto" userId="8ff3037a-2713-47fe-9482-ce533d47f7ea" providerId="ADAL" clId="{EA7FBCF4-FB3A-4A35-A7E4-E02BCCB1C798}" dt="2025-11-03T10:08:56.261" v="444" actId="47"/>
        <pc:sldMkLst>
          <pc:docMk/>
          <pc:sldMk cId="1215180921" sldId="429"/>
        </pc:sldMkLst>
      </pc:sldChg>
      <pc:sldChg chg="modSp add mod">
        <pc:chgData name="Davide Vioto" userId="8ff3037a-2713-47fe-9482-ce533d47f7ea" providerId="ADAL" clId="{EA7FBCF4-FB3A-4A35-A7E4-E02BCCB1C798}" dt="2025-11-03T10:28:40.041" v="687" actId="20577"/>
        <pc:sldMkLst>
          <pc:docMk/>
          <pc:sldMk cId="164950855" sldId="430"/>
        </pc:sldMkLst>
        <pc:spChg chg="mod">
          <ac:chgData name="Davide Vioto" userId="8ff3037a-2713-47fe-9482-ce533d47f7ea" providerId="ADAL" clId="{EA7FBCF4-FB3A-4A35-A7E4-E02BCCB1C798}" dt="2025-11-03T10:28:40.041" v="687" actId="20577"/>
          <ac:spMkLst>
            <pc:docMk/>
            <pc:sldMk cId="164950855" sldId="430"/>
            <ac:spMk id="3" creationId="{1F95A256-787F-2D71-3802-D481D2E6FF15}"/>
          </ac:spMkLst>
        </pc:spChg>
        <pc:spChg chg="mod">
          <ac:chgData name="Davide Vioto" userId="8ff3037a-2713-47fe-9482-ce533d47f7ea" providerId="ADAL" clId="{EA7FBCF4-FB3A-4A35-A7E4-E02BCCB1C798}" dt="2025-11-03T10:13:26.969" v="506" actId="20577"/>
          <ac:spMkLst>
            <pc:docMk/>
            <pc:sldMk cId="164950855" sldId="430"/>
            <ac:spMk id="5" creationId="{49412B77-F12F-134C-41DE-1CB1996AABD5}"/>
          </ac:spMkLst>
        </pc:spChg>
      </pc:sldChg>
      <pc:sldChg chg="add del">
        <pc:chgData name="Davide Vioto" userId="8ff3037a-2713-47fe-9482-ce533d47f7ea" providerId="ADAL" clId="{EA7FBCF4-FB3A-4A35-A7E4-E02BCCB1C798}" dt="2025-11-03T10:41:26.332" v="807" actId="47"/>
        <pc:sldMkLst>
          <pc:docMk/>
          <pc:sldMk cId="2880227017" sldId="431"/>
        </pc:sldMkLst>
      </pc:sldChg>
      <pc:sldChg chg="modSp add del mod">
        <pc:chgData name="Davide Vioto" userId="8ff3037a-2713-47fe-9482-ce533d47f7ea" providerId="ADAL" clId="{EA7FBCF4-FB3A-4A35-A7E4-E02BCCB1C798}" dt="2025-11-03T10:41:27.214" v="808" actId="47"/>
        <pc:sldMkLst>
          <pc:docMk/>
          <pc:sldMk cId="1815159418" sldId="432"/>
        </pc:sldMkLst>
        <pc:spChg chg="mod">
          <ac:chgData name="Davide Vioto" userId="8ff3037a-2713-47fe-9482-ce533d47f7ea" providerId="ADAL" clId="{EA7FBCF4-FB3A-4A35-A7E4-E02BCCB1C798}" dt="2025-11-03T10:11:13.008" v="469" actId="20577"/>
          <ac:spMkLst>
            <pc:docMk/>
            <pc:sldMk cId="1815159418" sldId="432"/>
            <ac:spMk id="8" creationId="{3635A5CE-BDB3-DCD6-58EA-360A126112C0}"/>
          </ac:spMkLst>
        </pc:spChg>
      </pc:sldChg>
      <pc:sldChg chg="addSp delSp modSp add mod">
        <pc:chgData name="Davide Vioto" userId="8ff3037a-2713-47fe-9482-ce533d47f7ea" providerId="ADAL" clId="{EA7FBCF4-FB3A-4A35-A7E4-E02BCCB1C798}" dt="2025-11-03T10:11:09.709" v="468" actId="478"/>
        <pc:sldMkLst>
          <pc:docMk/>
          <pc:sldMk cId="4201249183" sldId="433"/>
        </pc:sldMkLst>
        <pc:spChg chg="mod">
          <ac:chgData name="Davide Vioto" userId="8ff3037a-2713-47fe-9482-ce533d47f7ea" providerId="ADAL" clId="{EA7FBCF4-FB3A-4A35-A7E4-E02BCCB1C798}" dt="2025-11-03T10:09:28.212" v="451" actId="6549"/>
          <ac:spMkLst>
            <pc:docMk/>
            <pc:sldMk cId="4201249183" sldId="433"/>
            <ac:spMk id="5" creationId="{B9DA046B-4C1D-63B5-F2B4-91CE45B1C992}"/>
          </ac:spMkLst>
        </pc:spChg>
        <pc:spChg chg="del">
          <ac:chgData name="Davide Vioto" userId="8ff3037a-2713-47fe-9482-ce533d47f7ea" providerId="ADAL" clId="{EA7FBCF4-FB3A-4A35-A7E4-E02BCCB1C798}" dt="2025-11-03T10:11:09.709" v="468" actId="478"/>
          <ac:spMkLst>
            <pc:docMk/>
            <pc:sldMk cId="4201249183" sldId="433"/>
            <ac:spMk id="8" creationId="{6667B37A-A303-E724-2621-EA437B15E80A}"/>
          </ac:spMkLst>
        </pc:spChg>
        <pc:spChg chg="mod">
          <ac:chgData name="Davide Vioto" userId="8ff3037a-2713-47fe-9482-ce533d47f7ea" providerId="ADAL" clId="{EA7FBCF4-FB3A-4A35-A7E4-E02BCCB1C798}" dt="2025-11-03T10:09:57.703" v="457" actId="1076"/>
          <ac:spMkLst>
            <pc:docMk/>
            <pc:sldMk cId="4201249183" sldId="433"/>
            <ac:spMk id="9" creationId="{56E729BF-3088-A739-41CA-B5B4720DB006}"/>
          </ac:spMkLst>
        </pc:spChg>
        <pc:picChg chg="add mod">
          <ac:chgData name="Davide Vioto" userId="8ff3037a-2713-47fe-9482-ce533d47f7ea" providerId="ADAL" clId="{EA7FBCF4-FB3A-4A35-A7E4-E02BCCB1C798}" dt="2025-11-03T10:10:12.093" v="463" actId="14100"/>
          <ac:picMkLst>
            <pc:docMk/>
            <pc:sldMk cId="4201249183" sldId="433"/>
            <ac:picMk id="2" creationId="{520195F5-0A1F-6A2B-1866-CE98E8643C05}"/>
          </ac:picMkLst>
        </pc:picChg>
        <pc:picChg chg="del">
          <ac:chgData name="Davide Vioto" userId="8ff3037a-2713-47fe-9482-ce533d47f7ea" providerId="ADAL" clId="{EA7FBCF4-FB3A-4A35-A7E4-E02BCCB1C798}" dt="2025-11-03T10:09:58.763" v="458" actId="478"/>
          <ac:picMkLst>
            <pc:docMk/>
            <pc:sldMk cId="4201249183" sldId="433"/>
            <ac:picMk id="10" creationId="{C18AD412-6E65-AF70-B47D-4B44E8356274}"/>
          </ac:picMkLst>
        </pc:picChg>
      </pc:sldChg>
      <pc:sldChg chg="addSp delSp modSp add mod ord">
        <pc:chgData name="Davide Vioto" userId="8ff3037a-2713-47fe-9482-ce533d47f7ea" providerId="ADAL" clId="{EA7FBCF4-FB3A-4A35-A7E4-E02BCCB1C798}" dt="2025-11-03T10:12:02.632" v="481" actId="14100"/>
        <pc:sldMkLst>
          <pc:docMk/>
          <pc:sldMk cId="3487699170" sldId="434"/>
        </pc:sldMkLst>
        <pc:spChg chg="mod">
          <ac:chgData name="Davide Vioto" userId="8ff3037a-2713-47fe-9482-ce533d47f7ea" providerId="ADAL" clId="{EA7FBCF4-FB3A-4A35-A7E4-E02BCCB1C798}" dt="2025-11-03T10:10:44.211" v="467"/>
          <ac:spMkLst>
            <pc:docMk/>
            <pc:sldMk cId="3487699170" sldId="434"/>
            <ac:spMk id="5" creationId="{762D8161-2B6C-BA28-6A9D-175E204623CF}"/>
          </ac:spMkLst>
        </pc:spChg>
        <pc:spChg chg="del">
          <ac:chgData name="Davide Vioto" userId="8ff3037a-2713-47fe-9482-ce533d47f7ea" providerId="ADAL" clId="{EA7FBCF4-FB3A-4A35-A7E4-E02BCCB1C798}" dt="2025-11-03T10:11:44.428" v="477" actId="478"/>
          <ac:spMkLst>
            <pc:docMk/>
            <pc:sldMk cId="3487699170" sldId="434"/>
            <ac:spMk id="8" creationId="{74CC362D-2ACC-40AA-B55A-D9162F29F6D5}"/>
          </ac:spMkLst>
        </pc:spChg>
        <pc:spChg chg="mod">
          <ac:chgData name="Davide Vioto" userId="8ff3037a-2713-47fe-9482-ce533d47f7ea" providerId="ADAL" clId="{EA7FBCF4-FB3A-4A35-A7E4-E02BCCB1C798}" dt="2025-11-03T10:11:40.529" v="476" actId="948"/>
          <ac:spMkLst>
            <pc:docMk/>
            <pc:sldMk cId="3487699170" sldId="434"/>
            <ac:spMk id="9" creationId="{1DE46F2D-E6CF-B734-D919-CC4F9466576C}"/>
          </ac:spMkLst>
        </pc:spChg>
        <pc:picChg chg="add mod">
          <ac:chgData name="Davide Vioto" userId="8ff3037a-2713-47fe-9482-ce533d47f7ea" providerId="ADAL" clId="{EA7FBCF4-FB3A-4A35-A7E4-E02BCCB1C798}" dt="2025-11-03T10:12:02.632" v="481" actId="14100"/>
          <ac:picMkLst>
            <pc:docMk/>
            <pc:sldMk cId="3487699170" sldId="434"/>
            <ac:picMk id="2" creationId="{2CF89B74-9C45-4B88-F660-AACBBB28080E}"/>
          </ac:picMkLst>
        </pc:picChg>
        <pc:picChg chg="del">
          <ac:chgData name="Davide Vioto" userId="8ff3037a-2713-47fe-9482-ce533d47f7ea" providerId="ADAL" clId="{EA7FBCF4-FB3A-4A35-A7E4-E02BCCB1C798}" dt="2025-11-03T10:11:17.554" v="470" actId="478"/>
          <ac:picMkLst>
            <pc:docMk/>
            <pc:sldMk cId="3487699170" sldId="434"/>
            <ac:picMk id="10" creationId="{A678D75D-300E-385F-F897-0B908726C9D9}"/>
          </ac:picMkLst>
        </pc:picChg>
      </pc:sldChg>
      <pc:sldChg chg="addSp delSp modSp add mod">
        <pc:chgData name="Davide Vioto" userId="8ff3037a-2713-47fe-9482-ce533d47f7ea" providerId="ADAL" clId="{EA7FBCF4-FB3A-4A35-A7E4-E02BCCB1C798}" dt="2025-11-03T10:29:55.604" v="690" actId="20577"/>
        <pc:sldMkLst>
          <pc:docMk/>
          <pc:sldMk cId="772907264" sldId="435"/>
        </pc:sldMkLst>
        <pc:spChg chg="del">
          <ac:chgData name="Davide Vioto" userId="8ff3037a-2713-47fe-9482-ce533d47f7ea" providerId="ADAL" clId="{EA7FBCF4-FB3A-4A35-A7E4-E02BCCB1C798}" dt="2025-11-03T10:27:42.625" v="662" actId="478"/>
          <ac:spMkLst>
            <pc:docMk/>
            <pc:sldMk cId="772907264" sldId="435"/>
            <ac:spMk id="3" creationId="{B589E1E2-E472-56BD-1AED-75280BC60B32}"/>
          </ac:spMkLst>
        </pc:spChg>
        <pc:spChg chg="mod">
          <ac:chgData name="Davide Vioto" userId="8ff3037a-2713-47fe-9482-ce533d47f7ea" providerId="ADAL" clId="{EA7FBCF4-FB3A-4A35-A7E4-E02BCCB1C798}" dt="2025-11-03T10:21:05.424" v="524" actId="20577"/>
          <ac:spMkLst>
            <pc:docMk/>
            <pc:sldMk cId="772907264" sldId="435"/>
            <ac:spMk id="5" creationId="{63EA9F96-5D89-19BF-D1F0-52C5FC1D1D8E}"/>
          </ac:spMkLst>
        </pc:spChg>
        <pc:spChg chg="add del mod">
          <ac:chgData name="Davide Vioto" userId="8ff3037a-2713-47fe-9482-ce533d47f7ea" providerId="ADAL" clId="{EA7FBCF4-FB3A-4A35-A7E4-E02BCCB1C798}" dt="2025-11-03T10:27:45.093" v="663" actId="478"/>
          <ac:spMkLst>
            <pc:docMk/>
            <pc:sldMk cId="772907264" sldId="435"/>
            <ac:spMk id="6" creationId="{0CD8C01C-64DB-021C-BFF1-5C95E9A8A4B8}"/>
          </ac:spMkLst>
        </pc:spChg>
        <pc:spChg chg="add mod">
          <ac:chgData name="Davide Vioto" userId="8ff3037a-2713-47fe-9482-ce533d47f7ea" providerId="ADAL" clId="{EA7FBCF4-FB3A-4A35-A7E4-E02BCCB1C798}" dt="2025-11-03T10:29:55.604" v="690" actId="20577"/>
          <ac:spMkLst>
            <pc:docMk/>
            <pc:sldMk cId="772907264" sldId="435"/>
            <ac:spMk id="7" creationId="{E9066712-0815-A7E3-29DC-5B14F01F7E00}"/>
          </ac:spMkLst>
        </pc:spChg>
      </pc:sldChg>
      <pc:sldChg chg="modSp add mod">
        <pc:chgData name="Davide Vioto" userId="8ff3037a-2713-47fe-9482-ce533d47f7ea" providerId="ADAL" clId="{EA7FBCF4-FB3A-4A35-A7E4-E02BCCB1C798}" dt="2025-11-03T10:41:44.326" v="814" actId="20577"/>
        <pc:sldMkLst>
          <pc:docMk/>
          <pc:sldMk cId="3594812299" sldId="436"/>
        </pc:sldMkLst>
        <pc:spChg chg="mod">
          <ac:chgData name="Davide Vioto" userId="8ff3037a-2713-47fe-9482-ce533d47f7ea" providerId="ADAL" clId="{EA7FBCF4-FB3A-4A35-A7E4-E02BCCB1C798}" dt="2025-11-03T10:41:44.326" v="814" actId="20577"/>
          <ac:spMkLst>
            <pc:docMk/>
            <pc:sldMk cId="3594812299" sldId="436"/>
            <ac:spMk id="5" creationId="{F6A5C488-5493-5C74-DBEA-38990CF72F87}"/>
          </ac:spMkLst>
        </pc:spChg>
        <pc:spChg chg="mod">
          <ac:chgData name="Davide Vioto" userId="8ff3037a-2713-47fe-9482-ce533d47f7ea" providerId="ADAL" clId="{EA7FBCF4-FB3A-4A35-A7E4-E02BCCB1C798}" dt="2025-11-03T10:39:50.322" v="788" actId="113"/>
          <ac:spMkLst>
            <pc:docMk/>
            <pc:sldMk cId="3594812299" sldId="436"/>
            <ac:spMk id="7" creationId="{C3CC37F5-4DD1-DD48-6604-830C652732CA}"/>
          </ac:spMkLst>
        </pc:spChg>
      </pc:sldChg>
      <pc:sldChg chg="modSp add mod">
        <pc:chgData name="Davide Vioto" userId="8ff3037a-2713-47fe-9482-ce533d47f7ea" providerId="ADAL" clId="{EA7FBCF4-FB3A-4A35-A7E4-E02BCCB1C798}" dt="2025-11-03T10:41:50.056" v="817" actId="20577"/>
        <pc:sldMkLst>
          <pc:docMk/>
          <pc:sldMk cId="458018121" sldId="437"/>
        </pc:sldMkLst>
        <pc:spChg chg="mod">
          <ac:chgData name="Davide Vioto" userId="8ff3037a-2713-47fe-9482-ce533d47f7ea" providerId="ADAL" clId="{EA7FBCF4-FB3A-4A35-A7E4-E02BCCB1C798}" dt="2025-11-03T10:41:50.056" v="817" actId="20577"/>
          <ac:spMkLst>
            <pc:docMk/>
            <pc:sldMk cId="458018121" sldId="437"/>
            <ac:spMk id="5" creationId="{CE82B90A-0274-E9E7-D50F-0B788A91790A}"/>
          </ac:spMkLst>
        </pc:spChg>
        <pc:spChg chg="mod">
          <ac:chgData name="Davide Vioto" userId="8ff3037a-2713-47fe-9482-ce533d47f7ea" providerId="ADAL" clId="{EA7FBCF4-FB3A-4A35-A7E4-E02BCCB1C798}" dt="2025-11-03T10:40:41.916" v="800" actId="5793"/>
          <ac:spMkLst>
            <pc:docMk/>
            <pc:sldMk cId="458018121" sldId="437"/>
            <ac:spMk id="7" creationId="{47AC7830-CE96-008A-F82F-4A33DA4FD078}"/>
          </ac:spMkLst>
        </pc:spChg>
      </pc:sldChg>
      <pc:sldChg chg="modSp add mod">
        <pc:chgData name="Davide Vioto" userId="8ff3037a-2713-47fe-9482-ce533d47f7ea" providerId="ADAL" clId="{EA7FBCF4-FB3A-4A35-A7E4-E02BCCB1C798}" dt="2025-11-03T10:43:42.821" v="862" actId="20577"/>
        <pc:sldMkLst>
          <pc:docMk/>
          <pc:sldMk cId="459346702" sldId="438"/>
        </pc:sldMkLst>
        <pc:spChg chg="mod">
          <ac:chgData name="Davide Vioto" userId="8ff3037a-2713-47fe-9482-ce533d47f7ea" providerId="ADAL" clId="{EA7FBCF4-FB3A-4A35-A7E4-E02BCCB1C798}" dt="2025-11-03T10:42:06.739" v="820" actId="20577"/>
          <ac:spMkLst>
            <pc:docMk/>
            <pc:sldMk cId="459346702" sldId="438"/>
            <ac:spMk id="5" creationId="{58F4C781-20D4-F898-2F18-0FE215DCED66}"/>
          </ac:spMkLst>
        </pc:spChg>
        <pc:spChg chg="mod">
          <ac:chgData name="Davide Vioto" userId="8ff3037a-2713-47fe-9482-ce533d47f7ea" providerId="ADAL" clId="{EA7FBCF4-FB3A-4A35-A7E4-E02BCCB1C798}" dt="2025-11-03T10:43:42.821" v="862" actId="20577"/>
          <ac:spMkLst>
            <pc:docMk/>
            <pc:sldMk cId="459346702" sldId="438"/>
            <ac:spMk id="7" creationId="{D6CCC85B-8FF9-A74F-5379-113F970AC048}"/>
          </ac:spMkLst>
        </pc:spChg>
      </pc:sldChg>
      <pc:sldChg chg="modSp add mod">
        <pc:chgData name="Davide Vioto" userId="8ff3037a-2713-47fe-9482-ce533d47f7ea" providerId="ADAL" clId="{EA7FBCF4-FB3A-4A35-A7E4-E02BCCB1C798}" dt="2025-11-03T11:00:56.929" v="951" actId="20577"/>
        <pc:sldMkLst>
          <pc:docMk/>
          <pc:sldMk cId="360687982" sldId="439"/>
        </pc:sldMkLst>
        <pc:spChg chg="mod">
          <ac:chgData name="Davide Vioto" userId="8ff3037a-2713-47fe-9482-ce533d47f7ea" providerId="ADAL" clId="{EA7FBCF4-FB3A-4A35-A7E4-E02BCCB1C798}" dt="2025-11-03T11:00:14.907" v="928" actId="20577"/>
          <ac:spMkLst>
            <pc:docMk/>
            <pc:sldMk cId="360687982" sldId="439"/>
            <ac:spMk id="5" creationId="{6716AC7D-1A23-CBE7-3AE9-BEE983946ED9}"/>
          </ac:spMkLst>
        </pc:spChg>
        <pc:spChg chg="mod">
          <ac:chgData name="Davide Vioto" userId="8ff3037a-2713-47fe-9482-ce533d47f7ea" providerId="ADAL" clId="{EA7FBCF4-FB3A-4A35-A7E4-E02BCCB1C798}" dt="2025-11-03T11:00:56.929" v="951" actId="20577"/>
          <ac:spMkLst>
            <pc:docMk/>
            <pc:sldMk cId="360687982" sldId="439"/>
            <ac:spMk id="7" creationId="{3F4DEBCF-D695-55CA-5A31-36786E1F3A7E}"/>
          </ac:spMkLst>
        </pc:spChg>
      </pc:sldChg>
      <pc:sldChg chg="addSp modSp add mod">
        <pc:chgData name="Davide Vioto" userId="8ff3037a-2713-47fe-9482-ce533d47f7ea" providerId="ADAL" clId="{EA7FBCF4-FB3A-4A35-A7E4-E02BCCB1C798}" dt="2025-11-03T11:01:55.380" v="986" actId="14100"/>
        <pc:sldMkLst>
          <pc:docMk/>
          <pc:sldMk cId="1279135837" sldId="440"/>
        </pc:sldMkLst>
        <pc:spChg chg="mod">
          <ac:chgData name="Davide Vioto" userId="8ff3037a-2713-47fe-9482-ce533d47f7ea" providerId="ADAL" clId="{EA7FBCF4-FB3A-4A35-A7E4-E02BCCB1C798}" dt="2025-11-03T11:01:16.899" v="978" actId="20577"/>
          <ac:spMkLst>
            <pc:docMk/>
            <pc:sldMk cId="1279135837" sldId="440"/>
            <ac:spMk id="5" creationId="{C6190A70-D4E0-D960-3131-D237468CFFA0}"/>
          </ac:spMkLst>
        </pc:spChg>
        <pc:spChg chg="mod">
          <ac:chgData name="Davide Vioto" userId="8ff3037a-2713-47fe-9482-ce533d47f7ea" providerId="ADAL" clId="{EA7FBCF4-FB3A-4A35-A7E4-E02BCCB1C798}" dt="2025-11-03T11:01:40.273" v="983" actId="14100"/>
          <ac:spMkLst>
            <pc:docMk/>
            <pc:sldMk cId="1279135837" sldId="440"/>
            <ac:spMk id="7" creationId="{926C364D-E665-60A9-9D87-F7333177F954}"/>
          </ac:spMkLst>
        </pc:spChg>
        <pc:picChg chg="add mod">
          <ac:chgData name="Davide Vioto" userId="8ff3037a-2713-47fe-9482-ce533d47f7ea" providerId="ADAL" clId="{EA7FBCF4-FB3A-4A35-A7E4-E02BCCB1C798}" dt="2025-11-03T11:01:55.380" v="986" actId="14100"/>
          <ac:picMkLst>
            <pc:docMk/>
            <pc:sldMk cId="1279135837" sldId="440"/>
            <ac:picMk id="2" creationId="{B73EA56D-89AD-23EB-B1F2-9EB8CBA1B298}"/>
          </ac:picMkLst>
        </pc:picChg>
      </pc:sldChg>
      <pc:sldChg chg="modSp add mod">
        <pc:chgData name="Davide Vioto" userId="8ff3037a-2713-47fe-9482-ce533d47f7ea" providerId="ADAL" clId="{EA7FBCF4-FB3A-4A35-A7E4-E02BCCB1C798}" dt="2025-11-03T11:05:06.332" v="1061" actId="14100"/>
        <pc:sldMkLst>
          <pc:docMk/>
          <pc:sldMk cId="1411724482" sldId="441"/>
        </pc:sldMkLst>
        <pc:spChg chg="mod">
          <ac:chgData name="Davide Vioto" userId="8ff3037a-2713-47fe-9482-ce533d47f7ea" providerId="ADAL" clId="{EA7FBCF4-FB3A-4A35-A7E4-E02BCCB1C798}" dt="2025-11-03T11:02:35.114" v="992" actId="20577"/>
          <ac:spMkLst>
            <pc:docMk/>
            <pc:sldMk cId="1411724482" sldId="441"/>
            <ac:spMk id="5" creationId="{0F2DEDA7-2EBE-8675-9C07-FE09F0EEF09D}"/>
          </ac:spMkLst>
        </pc:spChg>
        <pc:spChg chg="mod">
          <ac:chgData name="Davide Vioto" userId="8ff3037a-2713-47fe-9482-ce533d47f7ea" providerId="ADAL" clId="{EA7FBCF4-FB3A-4A35-A7E4-E02BCCB1C798}" dt="2025-11-03T11:05:06.332" v="1061" actId="14100"/>
          <ac:spMkLst>
            <pc:docMk/>
            <pc:sldMk cId="1411724482" sldId="441"/>
            <ac:spMk id="7" creationId="{1F83A4B0-B09F-E8E8-2EAF-BB91E986E1E3}"/>
          </ac:spMkLst>
        </pc:spChg>
      </pc:sldChg>
      <pc:sldChg chg="addSp delSp modSp add mod">
        <pc:chgData name="Davide Vioto" userId="8ff3037a-2713-47fe-9482-ce533d47f7ea" providerId="ADAL" clId="{EA7FBCF4-FB3A-4A35-A7E4-E02BCCB1C798}" dt="2025-11-03T11:20:10.014" v="1415" actId="20577"/>
        <pc:sldMkLst>
          <pc:docMk/>
          <pc:sldMk cId="240998901" sldId="442"/>
        </pc:sldMkLst>
        <pc:spChg chg="add del mod">
          <ac:chgData name="Davide Vioto" userId="8ff3037a-2713-47fe-9482-ce533d47f7ea" providerId="ADAL" clId="{EA7FBCF4-FB3A-4A35-A7E4-E02BCCB1C798}" dt="2025-11-03T11:05:40.010" v="1086" actId="478"/>
          <ac:spMkLst>
            <pc:docMk/>
            <pc:sldMk cId="240998901" sldId="442"/>
            <ac:spMk id="3" creationId="{282D4EB3-7A1E-A616-8720-0D44EA61D2C4}"/>
          </ac:spMkLst>
        </pc:spChg>
        <pc:spChg chg="mod">
          <ac:chgData name="Davide Vioto" userId="8ff3037a-2713-47fe-9482-ce533d47f7ea" providerId="ADAL" clId="{EA7FBCF4-FB3A-4A35-A7E4-E02BCCB1C798}" dt="2025-11-03T11:20:10.014" v="1415" actId="20577"/>
          <ac:spMkLst>
            <pc:docMk/>
            <pc:sldMk cId="240998901" sldId="442"/>
            <ac:spMk id="5" creationId="{96D27FCE-848E-09B6-ED46-7A9BC167E925}"/>
          </ac:spMkLst>
        </pc:spChg>
        <pc:spChg chg="del">
          <ac:chgData name="Davide Vioto" userId="8ff3037a-2713-47fe-9482-ce533d47f7ea" providerId="ADAL" clId="{EA7FBCF4-FB3A-4A35-A7E4-E02BCCB1C798}" dt="2025-11-03T11:05:39.021" v="1085" actId="478"/>
          <ac:spMkLst>
            <pc:docMk/>
            <pc:sldMk cId="240998901" sldId="442"/>
            <ac:spMk id="7" creationId="{C9E04653-D73E-0B66-D7CF-BD62770604F8}"/>
          </ac:spMkLst>
        </pc:spChg>
        <pc:picChg chg="add mod">
          <ac:chgData name="Davide Vioto" userId="8ff3037a-2713-47fe-9482-ce533d47f7ea" providerId="ADAL" clId="{EA7FBCF4-FB3A-4A35-A7E4-E02BCCB1C798}" dt="2025-11-03T11:05:54.702" v="1091" actId="1076"/>
          <ac:picMkLst>
            <pc:docMk/>
            <pc:sldMk cId="240998901" sldId="442"/>
            <ac:picMk id="6" creationId="{BE937B5B-BAA8-2CD2-F52C-039D30CBDF30}"/>
          </ac:picMkLst>
        </pc:picChg>
      </pc:sldChg>
      <pc:sldChg chg="addSp delSp modSp add mod">
        <pc:chgData name="Davide Vioto" userId="8ff3037a-2713-47fe-9482-ce533d47f7ea" providerId="ADAL" clId="{EA7FBCF4-FB3A-4A35-A7E4-E02BCCB1C798}" dt="2025-11-03T11:20:13.811" v="1417" actId="20577"/>
        <pc:sldMkLst>
          <pc:docMk/>
          <pc:sldMk cId="406629952" sldId="443"/>
        </pc:sldMkLst>
        <pc:spChg chg="add del mod">
          <ac:chgData name="Davide Vioto" userId="8ff3037a-2713-47fe-9482-ce533d47f7ea" providerId="ADAL" clId="{EA7FBCF4-FB3A-4A35-A7E4-E02BCCB1C798}" dt="2025-11-03T11:06:22.042" v="1093" actId="478"/>
          <ac:spMkLst>
            <pc:docMk/>
            <pc:sldMk cId="406629952" sldId="443"/>
            <ac:spMk id="3" creationId="{CFDB98A4-C403-5EC4-7E88-3AB1AA799CAF}"/>
          </ac:spMkLst>
        </pc:spChg>
        <pc:spChg chg="add del">
          <ac:chgData name="Davide Vioto" userId="8ff3037a-2713-47fe-9482-ce533d47f7ea" providerId="ADAL" clId="{EA7FBCF4-FB3A-4A35-A7E4-E02BCCB1C798}" dt="2025-11-03T11:07:01.319" v="1101" actId="478"/>
          <ac:spMkLst>
            <pc:docMk/>
            <pc:sldMk cId="406629952" sldId="443"/>
            <ac:spMk id="4" creationId="{06997528-DB6D-9FA3-A67D-60D1B42927A2}"/>
          </ac:spMkLst>
        </pc:spChg>
        <pc:spChg chg="mod">
          <ac:chgData name="Davide Vioto" userId="8ff3037a-2713-47fe-9482-ce533d47f7ea" providerId="ADAL" clId="{EA7FBCF4-FB3A-4A35-A7E4-E02BCCB1C798}" dt="2025-11-03T11:20:13.811" v="1417" actId="20577"/>
          <ac:spMkLst>
            <pc:docMk/>
            <pc:sldMk cId="406629952" sldId="443"/>
            <ac:spMk id="5" creationId="{D15AD440-252D-6541-C10F-4D4518FF31E3}"/>
          </ac:spMkLst>
        </pc:spChg>
        <pc:spChg chg="add mod">
          <ac:chgData name="Davide Vioto" userId="8ff3037a-2713-47fe-9482-ce533d47f7ea" providerId="ADAL" clId="{EA7FBCF4-FB3A-4A35-A7E4-E02BCCB1C798}" dt="2025-11-03T11:06:22.687" v="1094"/>
          <ac:spMkLst>
            <pc:docMk/>
            <pc:sldMk cId="406629952" sldId="443"/>
            <ac:spMk id="6" creationId="{B39D14C7-68FA-0B2A-73CE-21C61D773194}"/>
          </ac:spMkLst>
        </pc:spChg>
        <pc:spChg chg="del">
          <ac:chgData name="Davide Vioto" userId="8ff3037a-2713-47fe-9482-ce533d47f7ea" providerId="ADAL" clId="{EA7FBCF4-FB3A-4A35-A7E4-E02BCCB1C798}" dt="2025-11-03T11:06:19.599" v="1092" actId="478"/>
          <ac:spMkLst>
            <pc:docMk/>
            <pc:sldMk cId="406629952" sldId="443"/>
            <ac:spMk id="7" creationId="{25D4F4F3-9918-D44F-9565-56B057B39DE2}"/>
          </ac:spMkLst>
        </pc:spChg>
        <pc:spChg chg="add mod">
          <ac:chgData name="Davide Vioto" userId="8ff3037a-2713-47fe-9482-ce533d47f7ea" providerId="ADAL" clId="{EA7FBCF4-FB3A-4A35-A7E4-E02BCCB1C798}" dt="2025-11-03T11:06:22.687" v="1094"/>
          <ac:spMkLst>
            <pc:docMk/>
            <pc:sldMk cId="406629952" sldId="443"/>
            <ac:spMk id="8" creationId="{9F380A66-8CAF-A3CF-763B-731600C43D55}"/>
          </ac:spMkLst>
        </pc:spChg>
        <pc:spChg chg="add mod">
          <ac:chgData name="Davide Vioto" userId="8ff3037a-2713-47fe-9482-ce533d47f7ea" providerId="ADAL" clId="{EA7FBCF4-FB3A-4A35-A7E4-E02BCCB1C798}" dt="2025-11-03T11:06:22.687" v="1094"/>
          <ac:spMkLst>
            <pc:docMk/>
            <pc:sldMk cId="406629952" sldId="443"/>
            <ac:spMk id="9" creationId="{D1315485-F467-7866-2AC2-03F3CDCBA52F}"/>
          </ac:spMkLst>
        </pc:spChg>
        <pc:spChg chg="add mod">
          <ac:chgData name="Davide Vioto" userId="8ff3037a-2713-47fe-9482-ce533d47f7ea" providerId="ADAL" clId="{EA7FBCF4-FB3A-4A35-A7E4-E02BCCB1C798}" dt="2025-11-03T11:06:22.687" v="1094"/>
          <ac:spMkLst>
            <pc:docMk/>
            <pc:sldMk cId="406629952" sldId="443"/>
            <ac:spMk id="10" creationId="{DCB781BD-C1F2-B75F-5A11-96EC4132D0F0}"/>
          </ac:spMkLst>
        </pc:spChg>
        <pc:spChg chg="add mod">
          <ac:chgData name="Davide Vioto" userId="8ff3037a-2713-47fe-9482-ce533d47f7ea" providerId="ADAL" clId="{EA7FBCF4-FB3A-4A35-A7E4-E02BCCB1C798}" dt="2025-11-03T11:06:22.687" v="1094"/>
          <ac:spMkLst>
            <pc:docMk/>
            <pc:sldMk cId="406629952" sldId="443"/>
            <ac:spMk id="11" creationId="{B1430015-A7A2-57BD-CB35-D3E35C042D72}"/>
          </ac:spMkLst>
        </pc:spChg>
        <pc:spChg chg="add mod">
          <ac:chgData name="Davide Vioto" userId="8ff3037a-2713-47fe-9482-ce533d47f7ea" providerId="ADAL" clId="{EA7FBCF4-FB3A-4A35-A7E4-E02BCCB1C798}" dt="2025-11-03T11:06:22.687" v="1094"/>
          <ac:spMkLst>
            <pc:docMk/>
            <pc:sldMk cId="406629952" sldId="443"/>
            <ac:spMk id="15" creationId="{2F635D99-C2E5-64A5-8033-1853B8F5B5DE}"/>
          </ac:spMkLst>
        </pc:spChg>
        <pc:spChg chg="add mod">
          <ac:chgData name="Davide Vioto" userId="8ff3037a-2713-47fe-9482-ce533d47f7ea" providerId="ADAL" clId="{EA7FBCF4-FB3A-4A35-A7E4-E02BCCB1C798}" dt="2025-11-03T11:06:22.687" v="1094"/>
          <ac:spMkLst>
            <pc:docMk/>
            <pc:sldMk cId="406629952" sldId="443"/>
            <ac:spMk id="16" creationId="{2CB20FE0-87CB-0030-801F-01898B0BC96B}"/>
          </ac:spMkLst>
        </pc:spChg>
        <pc:spChg chg="add del mod">
          <ac:chgData name="Davide Vioto" userId="8ff3037a-2713-47fe-9482-ce533d47f7ea" providerId="ADAL" clId="{EA7FBCF4-FB3A-4A35-A7E4-E02BCCB1C798}" dt="2025-11-03T11:07:01.319" v="1101" actId="478"/>
          <ac:spMkLst>
            <pc:docMk/>
            <pc:sldMk cId="406629952" sldId="443"/>
            <ac:spMk id="18" creationId="{96B12766-0E8E-7D3C-84FD-64DEFE99AF58}"/>
          </ac:spMkLst>
        </pc:spChg>
        <pc:spChg chg="add del mod">
          <ac:chgData name="Davide Vioto" userId="8ff3037a-2713-47fe-9482-ce533d47f7ea" providerId="ADAL" clId="{EA7FBCF4-FB3A-4A35-A7E4-E02BCCB1C798}" dt="2025-11-03T11:07:01.319" v="1101" actId="478"/>
          <ac:spMkLst>
            <pc:docMk/>
            <pc:sldMk cId="406629952" sldId="443"/>
            <ac:spMk id="19" creationId="{A28D5886-2494-8DEF-5E3D-F034BF5CDF1E}"/>
          </ac:spMkLst>
        </pc:spChg>
        <pc:spChg chg="add del mod">
          <ac:chgData name="Davide Vioto" userId="8ff3037a-2713-47fe-9482-ce533d47f7ea" providerId="ADAL" clId="{EA7FBCF4-FB3A-4A35-A7E4-E02BCCB1C798}" dt="2025-11-03T11:07:01.319" v="1101" actId="478"/>
          <ac:spMkLst>
            <pc:docMk/>
            <pc:sldMk cId="406629952" sldId="443"/>
            <ac:spMk id="20" creationId="{958CB510-E316-2748-B9EB-0B3558231010}"/>
          </ac:spMkLst>
        </pc:spChg>
        <pc:spChg chg="add del mod">
          <ac:chgData name="Davide Vioto" userId="8ff3037a-2713-47fe-9482-ce533d47f7ea" providerId="ADAL" clId="{EA7FBCF4-FB3A-4A35-A7E4-E02BCCB1C798}" dt="2025-11-03T11:08:06.521" v="1140" actId="478"/>
          <ac:spMkLst>
            <pc:docMk/>
            <pc:sldMk cId="406629952" sldId="443"/>
            <ac:spMk id="21" creationId="{ACFB6AA2-8D1F-7CA6-850B-6A88F32AFCE3}"/>
          </ac:spMkLst>
        </pc:spChg>
        <pc:spChg chg="add mod">
          <ac:chgData name="Davide Vioto" userId="8ff3037a-2713-47fe-9482-ce533d47f7ea" providerId="ADAL" clId="{EA7FBCF4-FB3A-4A35-A7E4-E02BCCB1C798}" dt="2025-11-03T11:10:13.512" v="1238" actId="113"/>
          <ac:spMkLst>
            <pc:docMk/>
            <pc:sldMk cId="406629952" sldId="443"/>
            <ac:spMk id="22" creationId="{2D5697C0-6051-1D44-4585-85630A097EE0}"/>
          </ac:spMkLst>
        </pc:spChg>
        <pc:spChg chg="add del mod">
          <ac:chgData name="Davide Vioto" userId="8ff3037a-2713-47fe-9482-ce533d47f7ea" providerId="ADAL" clId="{EA7FBCF4-FB3A-4A35-A7E4-E02BCCB1C798}" dt="2025-11-03T11:09:37.174" v="1222" actId="478"/>
          <ac:spMkLst>
            <pc:docMk/>
            <pc:sldMk cId="406629952" sldId="443"/>
            <ac:spMk id="26" creationId="{52245CC3-DEC5-5032-21E6-BD9F55BCCB66}"/>
          </ac:spMkLst>
        </pc:spChg>
        <pc:spChg chg="add del mod">
          <ac:chgData name="Davide Vioto" userId="8ff3037a-2713-47fe-9482-ce533d47f7ea" providerId="ADAL" clId="{EA7FBCF4-FB3A-4A35-A7E4-E02BCCB1C798}" dt="2025-11-03T11:09:49.413" v="1224" actId="478"/>
          <ac:spMkLst>
            <pc:docMk/>
            <pc:sldMk cId="406629952" sldId="443"/>
            <ac:spMk id="27" creationId="{14AE047D-C00E-2A59-48A3-3BF0C3125C8C}"/>
          </ac:spMkLst>
        </pc:spChg>
        <pc:graphicFrameChg chg="add mod">
          <ac:chgData name="Davide Vioto" userId="8ff3037a-2713-47fe-9482-ce533d47f7ea" providerId="ADAL" clId="{EA7FBCF4-FB3A-4A35-A7E4-E02BCCB1C798}" dt="2025-11-03T11:06:22.687" v="1094"/>
          <ac:graphicFrameMkLst>
            <pc:docMk/>
            <pc:sldMk cId="406629952" sldId="443"/>
            <ac:graphicFrameMk id="12" creationId="{7E131D18-4A56-2560-D42C-4DFAA33CB9D1}"/>
          </ac:graphicFrameMkLst>
        </pc:graphicFrameChg>
        <pc:graphicFrameChg chg="add mod">
          <ac:chgData name="Davide Vioto" userId="8ff3037a-2713-47fe-9482-ce533d47f7ea" providerId="ADAL" clId="{EA7FBCF4-FB3A-4A35-A7E4-E02BCCB1C798}" dt="2025-11-03T11:06:22.687" v="1094"/>
          <ac:graphicFrameMkLst>
            <pc:docMk/>
            <pc:sldMk cId="406629952" sldId="443"/>
            <ac:graphicFrameMk id="13" creationId="{6C1A973C-64D7-511B-D5CB-480DFD2A4E31}"/>
          </ac:graphicFrameMkLst>
        </pc:graphicFrameChg>
        <pc:graphicFrameChg chg="add mod">
          <ac:chgData name="Davide Vioto" userId="8ff3037a-2713-47fe-9482-ce533d47f7ea" providerId="ADAL" clId="{EA7FBCF4-FB3A-4A35-A7E4-E02BCCB1C798}" dt="2025-11-03T11:06:22.687" v="1094"/>
          <ac:graphicFrameMkLst>
            <pc:docMk/>
            <pc:sldMk cId="406629952" sldId="443"/>
            <ac:graphicFrameMk id="14" creationId="{ECE3703C-7D10-D6C6-DA55-BDCB0E8F2D74}"/>
          </ac:graphicFrameMkLst>
        </pc:graphicFrameChg>
        <pc:graphicFrameChg chg="add del mod">
          <ac:chgData name="Davide Vioto" userId="8ff3037a-2713-47fe-9482-ce533d47f7ea" providerId="ADAL" clId="{EA7FBCF4-FB3A-4A35-A7E4-E02BCCB1C798}" dt="2025-11-03T11:07:01.319" v="1101" actId="478"/>
          <ac:graphicFrameMkLst>
            <pc:docMk/>
            <pc:sldMk cId="406629952" sldId="443"/>
            <ac:graphicFrameMk id="23" creationId="{2A06F28C-43AB-5CC5-A887-33F655C399C5}"/>
          </ac:graphicFrameMkLst>
        </pc:graphicFrameChg>
        <pc:graphicFrameChg chg="add del mod">
          <ac:chgData name="Davide Vioto" userId="8ff3037a-2713-47fe-9482-ce533d47f7ea" providerId="ADAL" clId="{EA7FBCF4-FB3A-4A35-A7E4-E02BCCB1C798}" dt="2025-11-03T11:07:01.319" v="1101" actId="478"/>
          <ac:graphicFrameMkLst>
            <pc:docMk/>
            <pc:sldMk cId="406629952" sldId="443"/>
            <ac:graphicFrameMk id="24" creationId="{EACDF09D-385F-661F-B7B9-3A88BE0427BA}"/>
          </ac:graphicFrameMkLst>
        </pc:graphicFrameChg>
        <pc:graphicFrameChg chg="add del mod">
          <ac:chgData name="Davide Vioto" userId="8ff3037a-2713-47fe-9482-ce533d47f7ea" providerId="ADAL" clId="{EA7FBCF4-FB3A-4A35-A7E4-E02BCCB1C798}" dt="2025-11-03T11:07:01.319" v="1101" actId="478"/>
          <ac:graphicFrameMkLst>
            <pc:docMk/>
            <pc:sldMk cId="406629952" sldId="443"/>
            <ac:graphicFrameMk id="25" creationId="{3A41B8BB-4379-8ACF-20EA-5DD49C7F136E}"/>
          </ac:graphicFrameMkLst>
        </pc:graphicFrameChg>
        <pc:picChg chg="add">
          <ac:chgData name="Davide Vioto" userId="8ff3037a-2713-47fe-9482-ce533d47f7ea" providerId="ADAL" clId="{EA7FBCF4-FB3A-4A35-A7E4-E02BCCB1C798}" dt="2025-11-03T11:06:39.585" v="1095"/>
          <ac:picMkLst>
            <pc:docMk/>
            <pc:sldMk cId="406629952" sldId="443"/>
            <ac:picMk id="17" creationId="{7D7D849E-74C2-D90D-934A-87BF913322C9}"/>
          </ac:picMkLst>
        </pc:picChg>
        <pc:picChg chg="add mod">
          <ac:chgData name="Davide Vioto" userId="8ff3037a-2713-47fe-9482-ce533d47f7ea" providerId="ADAL" clId="{EA7FBCF4-FB3A-4A35-A7E4-E02BCCB1C798}" dt="2025-11-03T11:10:46.989" v="1245" actId="1076"/>
          <ac:picMkLst>
            <pc:docMk/>
            <pc:sldMk cId="406629952" sldId="443"/>
            <ac:picMk id="28" creationId="{CAE05CCD-D267-D39F-1E94-359CD4DD213B}"/>
          </ac:picMkLst>
        </pc:picChg>
      </pc:sldChg>
      <pc:sldChg chg="modSp add mod">
        <pc:chgData name="Davide Vioto" userId="8ff3037a-2713-47fe-9482-ce533d47f7ea" providerId="ADAL" clId="{EA7FBCF4-FB3A-4A35-A7E4-E02BCCB1C798}" dt="2025-11-03T11:20:18.962" v="1419" actId="20577"/>
        <pc:sldMkLst>
          <pc:docMk/>
          <pc:sldMk cId="89035549" sldId="444"/>
        </pc:sldMkLst>
        <pc:spChg chg="mod">
          <ac:chgData name="Davide Vioto" userId="8ff3037a-2713-47fe-9482-ce533d47f7ea" providerId="ADAL" clId="{EA7FBCF4-FB3A-4A35-A7E4-E02BCCB1C798}" dt="2025-11-03T11:20:18.962" v="1419" actId="20577"/>
          <ac:spMkLst>
            <pc:docMk/>
            <pc:sldMk cId="89035549" sldId="444"/>
            <ac:spMk id="5" creationId="{672E904F-2A86-A664-3BAF-F971297749CE}"/>
          </ac:spMkLst>
        </pc:spChg>
        <pc:spChg chg="mod">
          <ac:chgData name="Davide Vioto" userId="8ff3037a-2713-47fe-9482-ce533d47f7ea" providerId="ADAL" clId="{EA7FBCF4-FB3A-4A35-A7E4-E02BCCB1C798}" dt="2025-11-03T11:14:42.166" v="1313" actId="20577"/>
          <ac:spMkLst>
            <pc:docMk/>
            <pc:sldMk cId="89035549" sldId="444"/>
            <ac:spMk id="7" creationId="{62300812-3B21-4F5D-A2CE-3C155A0EFE68}"/>
          </ac:spMkLst>
        </pc:spChg>
      </pc:sldChg>
      <pc:sldChg chg="addSp delSp modSp add mod">
        <pc:chgData name="Davide Vioto" userId="8ff3037a-2713-47fe-9482-ce533d47f7ea" providerId="ADAL" clId="{EA7FBCF4-FB3A-4A35-A7E4-E02BCCB1C798}" dt="2025-11-03T11:20:23.136" v="1421" actId="20577"/>
        <pc:sldMkLst>
          <pc:docMk/>
          <pc:sldMk cId="1401572952" sldId="445"/>
        </pc:sldMkLst>
        <pc:spChg chg="add del mod">
          <ac:chgData name="Davide Vioto" userId="8ff3037a-2713-47fe-9482-ce533d47f7ea" providerId="ADAL" clId="{EA7FBCF4-FB3A-4A35-A7E4-E02BCCB1C798}" dt="2025-11-03T11:15:49.709" v="1341" actId="478"/>
          <ac:spMkLst>
            <pc:docMk/>
            <pc:sldMk cId="1401572952" sldId="445"/>
            <ac:spMk id="3" creationId="{390806A5-0583-5FC1-E57D-E7E3C7377120}"/>
          </ac:spMkLst>
        </pc:spChg>
        <pc:spChg chg="mod">
          <ac:chgData name="Davide Vioto" userId="8ff3037a-2713-47fe-9482-ce533d47f7ea" providerId="ADAL" clId="{EA7FBCF4-FB3A-4A35-A7E4-E02BCCB1C798}" dt="2025-11-03T11:20:23.136" v="1421" actId="20577"/>
          <ac:spMkLst>
            <pc:docMk/>
            <pc:sldMk cId="1401572952" sldId="445"/>
            <ac:spMk id="5" creationId="{41AC61D0-87D1-E60D-9549-E8A9630DD60D}"/>
          </ac:spMkLst>
        </pc:spChg>
        <pc:spChg chg="add mod">
          <ac:chgData name="Davide Vioto" userId="8ff3037a-2713-47fe-9482-ce533d47f7ea" providerId="ADAL" clId="{EA7FBCF4-FB3A-4A35-A7E4-E02BCCB1C798}" dt="2025-11-03T11:16:55.101" v="1360" actId="113"/>
          <ac:spMkLst>
            <pc:docMk/>
            <pc:sldMk cId="1401572952" sldId="445"/>
            <ac:spMk id="6" creationId="{25DC4453-231E-34A4-4008-29B71AD70F18}"/>
          </ac:spMkLst>
        </pc:spChg>
        <pc:spChg chg="del">
          <ac:chgData name="Davide Vioto" userId="8ff3037a-2713-47fe-9482-ce533d47f7ea" providerId="ADAL" clId="{EA7FBCF4-FB3A-4A35-A7E4-E02BCCB1C798}" dt="2025-11-03T11:15:48.724" v="1340" actId="478"/>
          <ac:spMkLst>
            <pc:docMk/>
            <pc:sldMk cId="1401572952" sldId="445"/>
            <ac:spMk id="7" creationId="{B9374B4D-50BC-3B68-6035-02C2D09E0B17}"/>
          </ac:spMkLst>
        </pc:spChg>
        <pc:picChg chg="add mod">
          <ac:chgData name="Davide Vioto" userId="8ff3037a-2713-47fe-9482-ce533d47f7ea" providerId="ADAL" clId="{EA7FBCF4-FB3A-4A35-A7E4-E02BCCB1C798}" dt="2025-11-03T11:17:13.103" v="1363" actId="1076"/>
          <ac:picMkLst>
            <pc:docMk/>
            <pc:sldMk cId="1401572952" sldId="445"/>
            <ac:picMk id="8" creationId="{9F979AE2-82B8-7510-6215-AF71EE719E99}"/>
          </ac:picMkLst>
        </pc:picChg>
      </pc:sldChg>
      <pc:sldChg chg="add del">
        <pc:chgData name="Davide Vioto" userId="8ff3037a-2713-47fe-9482-ce533d47f7ea" providerId="ADAL" clId="{EA7FBCF4-FB3A-4A35-A7E4-E02BCCB1C798}" dt="2025-11-03T11:15:59.100" v="1343" actId="47"/>
        <pc:sldMkLst>
          <pc:docMk/>
          <pc:sldMk cId="392878284" sldId="446"/>
        </pc:sldMkLst>
      </pc:sldChg>
      <pc:sldChg chg="add del">
        <pc:chgData name="Davide Vioto" userId="8ff3037a-2713-47fe-9482-ce533d47f7ea" providerId="ADAL" clId="{EA7FBCF4-FB3A-4A35-A7E4-E02BCCB1C798}" dt="2025-11-03T11:15:59.100" v="1343" actId="47"/>
        <pc:sldMkLst>
          <pc:docMk/>
          <pc:sldMk cId="2244224182" sldId="447"/>
        </pc:sldMkLst>
      </pc:sldChg>
      <pc:sldChg chg="add del">
        <pc:chgData name="Davide Vioto" userId="8ff3037a-2713-47fe-9482-ce533d47f7ea" providerId="ADAL" clId="{EA7FBCF4-FB3A-4A35-A7E4-E02BCCB1C798}" dt="2025-11-03T11:15:59.100" v="1343" actId="47"/>
        <pc:sldMkLst>
          <pc:docMk/>
          <pc:sldMk cId="3223430476" sldId="448"/>
        </pc:sldMkLst>
      </pc:sldChg>
      <pc:sldChg chg="add del">
        <pc:chgData name="Davide Vioto" userId="8ff3037a-2713-47fe-9482-ce533d47f7ea" providerId="ADAL" clId="{EA7FBCF4-FB3A-4A35-A7E4-E02BCCB1C798}" dt="2025-11-03T10:38:57.401" v="744"/>
        <pc:sldMkLst>
          <pc:docMk/>
          <pc:sldMk cId="866741741" sldId="449"/>
        </pc:sldMkLst>
      </pc:sldChg>
      <pc:sldChg chg="modSp add mod">
        <pc:chgData name="Davide Vioto" userId="8ff3037a-2713-47fe-9482-ce533d47f7ea" providerId="ADAL" clId="{EA7FBCF4-FB3A-4A35-A7E4-E02BCCB1C798}" dt="2025-11-03T10:57:59.423" v="889" actId="113"/>
        <pc:sldMkLst>
          <pc:docMk/>
          <pc:sldMk cId="2042516005" sldId="449"/>
        </pc:sldMkLst>
        <pc:spChg chg="mod">
          <ac:chgData name="Davide Vioto" userId="8ff3037a-2713-47fe-9482-ce533d47f7ea" providerId="ADAL" clId="{EA7FBCF4-FB3A-4A35-A7E4-E02BCCB1C798}" dt="2025-11-03T10:50:04.424" v="865" actId="20577"/>
          <ac:spMkLst>
            <pc:docMk/>
            <pc:sldMk cId="2042516005" sldId="449"/>
            <ac:spMk id="5" creationId="{81FD3491-867F-EDB5-6C33-C2D99697ECB4}"/>
          </ac:spMkLst>
        </pc:spChg>
        <pc:spChg chg="mod">
          <ac:chgData name="Davide Vioto" userId="8ff3037a-2713-47fe-9482-ce533d47f7ea" providerId="ADAL" clId="{EA7FBCF4-FB3A-4A35-A7E4-E02BCCB1C798}" dt="2025-11-03T10:57:59.423" v="889" actId="113"/>
          <ac:spMkLst>
            <pc:docMk/>
            <pc:sldMk cId="2042516005" sldId="449"/>
            <ac:spMk id="7" creationId="{1C51E863-50CA-3631-0C29-AFEBD7990DB9}"/>
          </ac:spMkLst>
        </pc:spChg>
      </pc:sldChg>
      <pc:sldChg chg="add del">
        <pc:chgData name="Davide Vioto" userId="8ff3037a-2713-47fe-9482-ce533d47f7ea" providerId="ADAL" clId="{EA7FBCF4-FB3A-4A35-A7E4-E02BCCB1C798}" dt="2025-11-03T09:16:47.519" v="138"/>
        <pc:sldMkLst>
          <pc:docMk/>
          <pc:sldMk cId="3319866812" sldId="478"/>
        </pc:sldMkLst>
      </pc:sldChg>
      <pc:sldChg chg="add del">
        <pc:chgData name="Davide Vioto" userId="8ff3037a-2713-47fe-9482-ce533d47f7ea" providerId="ADAL" clId="{EA7FBCF4-FB3A-4A35-A7E4-E02BCCB1C798}" dt="2025-11-03T09:16:47.519" v="138"/>
        <pc:sldMkLst>
          <pc:docMk/>
          <pc:sldMk cId="4269496914" sldId="489"/>
        </pc:sldMkLst>
      </pc:sldChg>
      <pc:sldChg chg="add del">
        <pc:chgData name="Davide Vioto" userId="8ff3037a-2713-47fe-9482-ce533d47f7ea" providerId="ADAL" clId="{EA7FBCF4-FB3A-4A35-A7E4-E02BCCB1C798}" dt="2025-11-03T09:16:47.519" v="138"/>
        <pc:sldMkLst>
          <pc:docMk/>
          <pc:sldMk cId="2211135656" sldId="4638"/>
        </pc:sldMkLst>
      </pc:sldChg>
      <pc:sldChg chg="add del">
        <pc:chgData name="Davide Vioto" userId="8ff3037a-2713-47fe-9482-ce533d47f7ea" providerId="ADAL" clId="{EA7FBCF4-FB3A-4A35-A7E4-E02BCCB1C798}" dt="2025-11-03T09:16:47.519" v="138"/>
        <pc:sldMkLst>
          <pc:docMk/>
          <pc:sldMk cId="3075405384" sldId="4642"/>
        </pc:sldMkLst>
      </pc:sldChg>
      <pc:sldChg chg="add del">
        <pc:chgData name="Davide Vioto" userId="8ff3037a-2713-47fe-9482-ce533d47f7ea" providerId="ADAL" clId="{EA7FBCF4-FB3A-4A35-A7E4-E02BCCB1C798}" dt="2025-11-03T09:16:47.519" v="138"/>
        <pc:sldMkLst>
          <pc:docMk/>
          <pc:sldMk cId="2532590206" sldId="4643"/>
        </pc:sldMkLst>
      </pc:sldChg>
      <pc:sldChg chg="add del">
        <pc:chgData name="Davide Vioto" userId="8ff3037a-2713-47fe-9482-ce533d47f7ea" providerId="ADAL" clId="{EA7FBCF4-FB3A-4A35-A7E4-E02BCCB1C798}" dt="2025-11-03T09:16:47.519" v="138"/>
        <pc:sldMkLst>
          <pc:docMk/>
          <pc:sldMk cId="4098034765" sldId="4652"/>
        </pc:sldMkLst>
      </pc:sldChg>
      <pc:sldChg chg="add del">
        <pc:chgData name="Davide Vioto" userId="8ff3037a-2713-47fe-9482-ce533d47f7ea" providerId="ADAL" clId="{EA7FBCF4-FB3A-4A35-A7E4-E02BCCB1C798}" dt="2025-11-03T09:16:47.519" v="138"/>
        <pc:sldMkLst>
          <pc:docMk/>
          <pc:sldMk cId="1108060717" sldId="4653"/>
        </pc:sldMkLst>
      </pc:sldChg>
      <pc:sldChg chg="add del">
        <pc:chgData name="Davide Vioto" userId="8ff3037a-2713-47fe-9482-ce533d47f7ea" providerId="ADAL" clId="{EA7FBCF4-FB3A-4A35-A7E4-E02BCCB1C798}" dt="2025-11-03T09:16:47.519" v="138"/>
        <pc:sldMkLst>
          <pc:docMk/>
          <pc:sldMk cId="1467048751" sldId="4654"/>
        </pc:sldMkLst>
      </pc:sldChg>
      <pc:sldChg chg="add del">
        <pc:chgData name="Davide Vioto" userId="8ff3037a-2713-47fe-9482-ce533d47f7ea" providerId="ADAL" clId="{EA7FBCF4-FB3A-4A35-A7E4-E02BCCB1C798}" dt="2025-11-03T09:16:47.519" v="138"/>
        <pc:sldMkLst>
          <pc:docMk/>
          <pc:sldMk cId="3985806351" sldId="4655"/>
        </pc:sldMkLst>
      </pc:sldChg>
      <pc:sldChg chg="add del">
        <pc:chgData name="Davide Vioto" userId="8ff3037a-2713-47fe-9482-ce533d47f7ea" providerId="ADAL" clId="{EA7FBCF4-FB3A-4A35-A7E4-E02BCCB1C798}" dt="2025-11-03T09:16:47.519" v="138"/>
        <pc:sldMkLst>
          <pc:docMk/>
          <pc:sldMk cId="519521282" sldId="4656"/>
        </pc:sldMkLst>
      </pc:sldChg>
      <pc:sldChg chg="add del">
        <pc:chgData name="Davide Vioto" userId="8ff3037a-2713-47fe-9482-ce533d47f7ea" providerId="ADAL" clId="{EA7FBCF4-FB3A-4A35-A7E4-E02BCCB1C798}" dt="2025-11-03T09:16:47.519" v="138"/>
        <pc:sldMkLst>
          <pc:docMk/>
          <pc:sldMk cId="1738244836" sldId="4657"/>
        </pc:sldMkLst>
      </pc:sldChg>
      <pc:sldChg chg="add del">
        <pc:chgData name="Davide Vioto" userId="8ff3037a-2713-47fe-9482-ce533d47f7ea" providerId="ADAL" clId="{EA7FBCF4-FB3A-4A35-A7E4-E02BCCB1C798}" dt="2025-11-03T09:16:47.519" v="138"/>
        <pc:sldMkLst>
          <pc:docMk/>
          <pc:sldMk cId="1724111337" sldId="4658"/>
        </pc:sldMkLst>
      </pc:sldChg>
      <pc:sldMasterChg chg="delSldLayout">
        <pc:chgData name="Davide Vioto" userId="8ff3037a-2713-47fe-9482-ce533d47f7ea" providerId="ADAL" clId="{EA7FBCF4-FB3A-4A35-A7E4-E02BCCB1C798}" dt="2025-11-03T09:12:51.815" v="69" actId="47"/>
        <pc:sldMasterMkLst>
          <pc:docMk/>
          <pc:sldMasterMk cId="16537556" sldId="2147483660"/>
        </pc:sldMasterMkLst>
        <pc:sldLayoutChg chg="del">
          <pc:chgData name="Davide Vioto" userId="8ff3037a-2713-47fe-9482-ce533d47f7ea" providerId="ADAL" clId="{EA7FBCF4-FB3A-4A35-A7E4-E02BCCB1C798}" dt="2025-11-03T09:12:51.302" v="67" actId="47"/>
          <pc:sldLayoutMkLst>
            <pc:docMk/>
            <pc:sldMasterMk cId="16537556" sldId="2147483660"/>
            <pc:sldLayoutMk cId="1885463772" sldId="2147483720"/>
          </pc:sldLayoutMkLst>
        </pc:sldLayoutChg>
        <pc:sldLayoutChg chg="del">
          <pc:chgData name="Davide Vioto" userId="8ff3037a-2713-47fe-9482-ce533d47f7ea" providerId="ADAL" clId="{EA7FBCF4-FB3A-4A35-A7E4-E02BCCB1C798}" dt="2025-11-03T09:12:51.815" v="69" actId="47"/>
          <pc:sldLayoutMkLst>
            <pc:docMk/>
            <pc:sldMasterMk cId="16537556" sldId="2147483660"/>
            <pc:sldLayoutMk cId="1736201356" sldId="2147483721"/>
          </pc:sldLayoutMkLst>
        </pc:sldLayoutChg>
      </pc:sldMasterChg>
    </pc:docChg>
  </pc:docChgLst>
  <pc:docChgLst>
    <pc:chgData name="Lorenzo Stucchi" userId="68e4531f-70f5-4c5d-86ba-eb969caa73a8" providerId="ADAL" clId="{701578B1-55E6-435F-A941-D1B3A51AEF32}"/>
    <pc:docChg chg="modSld">
      <pc:chgData name="Lorenzo Stucchi" userId="68e4531f-70f5-4c5d-86ba-eb969caa73a8" providerId="ADAL" clId="{701578B1-55E6-435F-A941-D1B3A51AEF32}" dt="2025-10-15T14:32:53.426" v="3" actId="20577"/>
      <pc:docMkLst>
        <pc:docMk/>
      </pc:docMkLst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575D2B-FC19-FB42-A875-AB44E3425BA0}" type="datetimeFigureOut">
              <a:rPr lang="en-DE" smtClean="0"/>
              <a:t>11/03/2025</a:t>
            </a:fld>
            <a:endParaRPr lang="en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2F0E1D-251A-924A-87B1-334C502EC227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578163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svg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svg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svg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7.sv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9.png"/><Relationship Id="rId4" Type="http://schemas.openxmlformats.org/officeDocument/2006/relationships/image" Target="../media/image10.png"/></Relationships>
</file>

<file path=ppt/slideLayouts/_rels/slideLayout4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1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3.png"/><Relationship Id="rId4" Type="http://schemas.openxmlformats.org/officeDocument/2006/relationships/image" Target="../media/image10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TITL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4AD9C28-2651-2C94-C0BA-AA37EE8372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6008"/>
          <a:stretch/>
        </p:blipFill>
        <p:spPr>
          <a:xfrm>
            <a:off x="4292202" y="-1"/>
            <a:ext cx="4851797" cy="19828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7154" y="772160"/>
            <a:ext cx="1968876" cy="68945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65600"/>
            <a:ext cx="8800123" cy="8048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CA8A408-DE0B-46A4-BB2A-82EA2B8BF4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9697"/>
          <a:stretch/>
        </p:blipFill>
        <p:spPr>
          <a:xfrm>
            <a:off x="4292203" y="1562577"/>
            <a:ext cx="4904951" cy="3580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2099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ba 3x image/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4461" y="976313"/>
            <a:ext cx="8562613" cy="61170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1B2E74A-E095-3C01-C74E-4E877CCD0E7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05450" y="1683326"/>
            <a:ext cx="2701633" cy="213192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54203824-637A-91A2-88B2-CA919BE1207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74175" y="1683326"/>
            <a:ext cx="2701633" cy="213192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21" name="Picture Placeholder 8">
            <a:extLst>
              <a:ext uri="{FF2B5EF4-FFF2-40B4-BE49-F238E27FC236}">
                <a16:creationId xmlns:a16="http://schemas.microsoft.com/office/drawing/2014/main" id="{1EB339ED-5A3F-58DE-1149-DB171BECECC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2900" y="1691926"/>
            <a:ext cx="2701633" cy="213192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26F84BFD-D892-790C-1FF4-FA824262FA52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344462" y="3845995"/>
            <a:ext cx="2700068" cy="293218"/>
          </a:xfrm>
        </p:spPr>
        <p:txBody>
          <a:bodyPr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AC911F37-1C06-9DE7-AF0F-DC608ECEC5AE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3264307" y="3845995"/>
            <a:ext cx="2700068" cy="293218"/>
          </a:xfrm>
        </p:spPr>
        <p:txBody>
          <a:bodyPr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441197D0-ECBC-EB61-5EB0-4494B610B4C0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215325" y="3845995"/>
            <a:ext cx="2700068" cy="293218"/>
          </a:xfrm>
        </p:spPr>
        <p:txBody>
          <a:bodyPr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07366EC-889F-AE65-47B1-090B8BFA4CFB}"/>
              </a:ext>
            </a:extLst>
          </p:cNvPr>
          <p:cNvCxnSpPr/>
          <p:nvPr userDrawn="1"/>
        </p:nvCxnSpPr>
        <p:spPr>
          <a:xfrm>
            <a:off x="3162470" y="1683327"/>
            <a:ext cx="0" cy="245588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48FE0A0-51F3-0753-B4D4-04A9726A35F7}"/>
              </a:ext>
            </a:extLst>
          </p:cNvPr>
          <p:cNvCxnSpPr/>
          <p:nvPr userDrawn="1"/>
        </p:nvCxnSpPr>
        <p:spPr>
          <a:xfrm>
            <a:off x="6092707" y="1683327"/>
            <a:ext cx="0" cy="245588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8483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text left and 2x image/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514" y="273844"/>
            <a:ext cx="2274041" cy="691356"/>
          </a:xfrm>
        </p:spPr>
        <p:txBody>
          <a:bodyPr/>
          <a:lstStyle>
            <a:lvl1pPr>
              <a:defRPr sz="1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4462" y="1099594"/>
            <a:ext cx="2274041" cy="294431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CB49644-97F1-FCD1-A3A1-23C98759B02F}"/>
              </a:ext>
            </a:extLst>
          </p:cNvPr>
          <p:cNvCxnSpPr>
            <a:cxnSpLocks/>
          </p:cNvCxnSpPr>
          <p:nvPr userDrawn="1"/>
        </p:nvCxnSpPr>
        <p:spPr>
          <a:xfrm>
            <a:off x="2787836" y="273844"/>
            <a:ext cx="0" cy="377006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74115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text and 2x image/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54203824-637A-91A2-88B2-CA919BE1207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06047" y="1099593"/>
            <a:ext cx="2701633" cy="262035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AC911F37-1C06-9DE7-AF0F-DC608ECEC5AE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3006047" y="3750686"/>
            <a:ext cx="2701629" cy="293218"/>
          </a:xfrm>
        </p:spPr>
        <p:txBody>
          <a:bodyPr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680C882-8970-A2AC-9EED-715ACAB8D49C}"/>
              </a:ext>
            </a:extLst>
          </p:cNvPr>
          <p:cNvGrpSpPr/>
          <p:nvPr userDrawn="1"/>
        </p:nvGrpSpPr>
        <p:grpSpPr>
          <a:xfrm>
            <a:off x="2787836" y="1099594"/>
            <a:ext cx="3182690" cy="2772532"/>
            <a:chOff x="2787836" y="273844"/>
            <a:chExt cx="3182690" cy="3770060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7FA921-75DB-EC4A-71CE-D0752651759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787836" y="273844"/>
              <a:ext cx="0" cy="377006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305FAC6-AF7D-8CB2-4329-C33E787EA12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970526" y="273844"/>
              <a:ext cx="0" cy="377006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itle 1">
            <a:extLst>
              <a:ext uri="{FF2B5EF4-FFF2-40B4-BE49-F238E27FC236}">
                <a16:creationId xmlns:a16="http://schemas.microsoft.com/office/drawing/2014/main" id="{12D7AF55-635A-A043-F854-AEE48958F7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14" y="273844"/>
            <a:ext cx="8565114" cy="691356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12667F17-A549-782C-4E41-2184C7AF90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4462" y="1099594"/>
            <a:ext cx="2274041" cy="294431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Picture Placeholder 8">
            <a:extLst>
              <a:ext uri="{FF2B5EF4-FFF2-40B4-BE49-F238E27FC236}">
                <a16:creationId xmlns:a16="http://schemas.microsoft.com/office/drawing/2014/main" id="{3B08080E-8179-AAF4-0C4C-62098B1828B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207008" y="1099593"/>
            <a:ext cx="2701633" cy="262035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D9FFF4CF-C4B1-AD67-C8F5-997575A18814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207008" y="3750686"/>
            <a:ext cx="2701626" cy="293218"/>
          </a:xfrm>
        </p:spPr>
        <p:txBody>
          <a:bodyPr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72663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2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3513" y="976313"/>
            <a:ext cx="8565115" cy="3736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1B2E74A-E095-3C01-C74E-4E877CCD0E7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21381" y="1588019"/>
            <a:ext cx="4087260" cy="20488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EA6A41AB-BAC6-BB4E-F004-F4CF37E18D5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8708" y="1588019"/>
            <a:ext cx="4087260" cy="20488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251E84C-B369-CAFC-F144-FBF2D1FAB7C6}"/>
              </a:ext>
            </a:extLst>
          </p:cNvPr>
          <p:cNvCxnSpPr/>
          <p:nvPr userDrawn="1"/>
        </p:nvCxnSpPr>
        <p:spPr>
          <a:xfrm>
            <a:off x="4637979" y="1588018"/>
            <a:ext cx="0" cy="245588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321A9D0-B61D-8321-2917-24ACA11EAF46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344461" y="3750687"/>
            <a:ext cx="4087249" cy="293218"/>
          </a:xfrm>
        </p:spPr>
        <p:txBody>
          <a:bodyPr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862DD92-3E1A-BE59-01CE-69B65B29BE83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4812552" y="3750687"/>
            <a:ext cx="4096073" cy="293218"/>
          </a:xfrm>
        </p:spPr>
        <p:txBody>
          <a:bodyPr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06326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1B2E74A-E095-3C01-C74E-4E877CCD0E7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9583359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3xtext +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5A968C09-D3B2-4C35-A43B-7F5287F7D8B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8650" y="1475941"/>
            <a:ext cx="2230788" cy="99417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77573AD-C5C7-CFA4-5487-716EC360453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56606" y="1475941"/>
            <a:ext cx="2230788" cy="99417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A6CCC657-1EB3-3306-A29F-997FB66F774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84562" y="1475941"/>
            <a:ext cx="2230788" cy="99417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0711463-E8C1-4101-170B-D41361D43531}"/>
              </a:ext>
            </a:extLst>
          </p:cNvPr>
          <p:cNvCxnSpPr>
            <a:cxnSpLocks/>
          </p:cNvCxnSpPr>
          <p:nvPr userDrawn="1"/>
        </p:nvCxnSpPr>
        <p:spPr>
          <a:xfrm>
            <a:off x="628650" y="2540754"/>
            <a:ext cx="2230788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E95B6E2-5F62-F5E0-CECA-D07971E48197}"/>
              </a:ext>
            </a:extLst>
          </p:cNvPr>
          <p:cNvCxnSpPr>
            <a:cxnSpLocks/>
          </p:cNvCxnSpPr>
          <p:nvPr userDrawn="1"/>
        </p:nvCxnSpPr>
        <p:spPr>
          <a:xfrm>
            <a:off x="628650" y="1393879"/>
            <a:ext cx="2230788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30074AF-C14D-9A25-41B4-81359C5E0C87}"/>
              </a:ext>
            </a:extLst>
          </p:cNvPr>
          <p:cNvCxnSpPr>
            <a:cxnSpLocks/>
          </p:cNvCxnSpPr>
          <p:nvPr userDrawn="1"/>
        </p:nvCxnSpPr>
        <p:spPr>
          <a:xfrm>
            <a:off x="3457091" y="2540754"/>
            <a:ext cx="2230788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AFD4D0B-A7EF-AE82-1F49-524EB00B52A1}"/>
              </a:ext>
            </a:extLst>
          </p:cNvPr>
          <p:cNvCxnSpPr>
            <a:cxnSpLocks/>
          </p:cNvCxnSpPr>
          <p:nvPr userDrawn="1"/>
        </p:nvCxnSpPr>
        <p:spPr>
          <a:xfrm>
            <a:off x="3457091" y="1393879"/>
            <a:ext cx="2230788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4D38B16-CC10-519A-38CF-D473A14ED7DB}"/>
              </a:ext>
            </a:extLst>
          </p:cNvPr>
          <p:cNvCxnSpPr>
            <a:cxnSpLocks/>
          </p:cNvCxnSpPr>
          <p:nvPr userDrawn="1"/>
        </p:nvCxnSpPr>
        <p:spPr>
          <a:xfrm>
            <a:off x="6270033" y="2540754"/>
            <a:ext cx="2230788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88C3DD3-7D7A-2B8A-5A0E-6A9E2A201370}"/>
              </a:ext>
            </a:extLst>
          </p:cNvPr>
          <p:cNvCxnSpPr>
            <a:cxnSpLocks/>
          </p:cNvCxnSpPr>
          <p:nvPr userDrawn="1"/>
        </p:nvCxnSpPr>
        <p:spPr>
          <a:xfrm>
            <a:off x="6270033" y="1393879"/>
            <a:ext cx="2230788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40945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_eba text 2 columns TEX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8A5682B-94B3-B237-F23A-353397EEA4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2497" t="32737" r="40674" b="62041"/>
          <a:stretch/>
        </p:blipFill>
        <p:spPr>
          <a:xfrm>
            <a:off x="1745604" y="4043400"/>
            <a:ext cx="7398396" cy="11001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998925"/>
            <a:ext cx="3886200" cy="274153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998925"/>
            <a:ext cx="3886200" cy="274153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7837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eba text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965200"/>
            <a:ext cx="3886200" cy="274153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965200"/>
            <a:ext cx="3886200" cy="274153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1880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text 2 columns 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8876" y="430750"/>
            <a:ext cx="4023405" cy="35291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9538" y="430750"/>
            <a:ext cx="4023405" cy="35291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4883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ba text 2 columns no title tex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255C4DF9-CF09-A7C7-57DA-4C389F70DF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2497" t="32737" r="40674" b="62041"/>
          <a:stretch/>
        </p:blipFill>
        <p:spPr>
          <a:xfrm>
            <a:off x="1745604" y="4043400"/>
            <a:ext cx="7398396" cy="11001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430750"/>
            <a:ext cx="3886200" cy="35291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430750"/>
            <a:ext cx="3886200" cy="35291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066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7154" y="772160"/>
            <a:ext cx="1968876" cy="68945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65600"/>
            <a:ext cx="8800123" cy="8048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4AD9C28-2651-2C94-C0BA-AA37EE8372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231"/>
          <a:stretch/>
        </p:blipFill>
        <p:spPr>
          <a:xfrm rot="10800000">
            <a:off x="-1" y="3753293"/>
            <a:ext cx="9144000" cy="139020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AE416DE-60EB-55F1-20A0-5DCF34D787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701"/>
          <a:stretch/>
        </p:blipFill>
        <p:spPr>
          <a:xfrm>
            <a:off x="-1" y="3"/>
            <a:ext cx="9144000" cy="24204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662B7A2-0959-160F-E655-3A70F73349F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alphaModFix amt="3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84595" y="1122"/>
            <a:ext cx="2764465" cy="514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6122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ba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5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ba 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pic>
        <p:nvPicPr>
          <p:cNvPr id="44" name="Picture 7">
            <a:extLst>
              <a:ext uri="{FF2B5EF4-FFF2-40B4-BE49-F238E27FC236}">
                <a16:creationId xmlns:a16="http://schemas.microsoft.com/office/drawing/2014/main" id="{A22FC312-9950-599B-0086-B7F5887516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1191" t="70530" r="39610" b="18995"/>
          <a:stretch/>
        </p:blipFill>
        <p:spPr>
          <a:xfrm>
            <a:off x="3837382" y="0"/>
            <a:ext cx="5294153" cy="220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5270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ba 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D45BCA0-F791-B801-7D73-DFE2358E7B42}"/>
              </a:ext>
            </a:extLst>
          </p:cNvPr>
          <p:cNvCxnSpPr>
            <a:cxnSpLocks/>
          </p:cNvCxnSpPr>
          <p:nvPr userDrawn="1"/>
        </p:nvCxnSpPr>
        <p:spPr>
          <a:xfrm>
            <a:off x="1158728" y="1553434"/>
            <a:ext cx="0" cy="1114459"/>
          </a:xfrm>
          <a:prstGeom prst="line">
            <a:avLst/>
          </a:prstGeom>
          <a:ln>
            <a:solidFill>
              <a:schemeClr val="accent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21C2FCF-A082-7BCE-DC11-E400B968DB96}"/>
              </a:ext>
            </a:extLst>
          </p:cNvPr>
          <p:cNvCxnSpPr>
            <a:cxnSpLocks/>
          </p:cNvCxnSpPr>
          <p:nvPr userDrawn="1"/>
        </p:nvCxnSpPr>
        <p:spPr>
          <a:xfrm flipV="1">
            <a:off x="2647549" y="2925033"/>
            <a:ext cx="0" cy="1114459"/>
          </a:xfrm>
          <a:prstGeom prst="line">
            <a:avLst/>
          </a:prstGeom>
          <a:ln>
            <a:solidFill>
              <a:schemeClr val="accent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9B58077-0F5E-B93B-7887-1958FAB53958}"/>
              </a:ext>
            </a:extLst>
          </p:cNvPr>
          <p:cNvCxnSpPr>
            <a:cxnSpLocks/>
          </p:cNvCxnSpPr>
          <p:nvPr userDrawn="1"/>
        </p:nvCxnSpPr>
        <p:spPr>
          <a:xfrm>
            <a:off x="4232811" y="1553434"/>
            <a:ext cx="0" cy="1114459"/>
          </a:xfrm>
          <a:prstGeom prst="line">
            <a:avLst/>
          </a:prstGeom>
          <a:ln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581742C-9EDD-DF32-0954-8CC0071A7DF8}"/>
              </a:ext>
            </a:extLst>
          </p:cNvPr>
          <p:cNvCxnSpPr>
            <a:cxnSpLocks/>
          </p:cNvCxnSpPr>
          <p:nvPr userDrawn="1"/>
        </p:nvCxnSpPr>
        <p:spPr>
          <a:xfrm flipV="1">
            <a:off x="5739666" y="2925033"/>
            <a:ext cx="0" cy="1114459"/>
          </a:xfrm>
          <a:prstGeom prst="line">
            <a:avLst/>
          </a:prstGeom>
          <a:ln>
            <a:solidFill>
              <a:schemeClr val="bg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A669FAF-C56D-823A-061E-29BF7EFC0B1A}"/>
              </a:ext>
            </a:extLst>
          </p:cNvPr>
          <p:cNvCxnSpPr>
            <a:cxnSpLocks/>
          </p:cNvCxnSpPr>
          <p:nvPr userDrawn="1"/>
        </p:nvCxnSpPr>
        <p:spPr>
          <a:xfrm>
            <a:off x="371959" y="2797548"/>
            <a:ext cx="8477573" cy="0"/>
          </a:xfrm>
          <a:prstGeom prst="line">
            <a:avLst/>
          </a:prstGeom>
          <a:ln w="76200">
            <a:solidFill>
              <a:schemeClr val="bg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366EA9A9-2C20-8316-C2F9-F8A37557FC55}"/>
              </a:ext>
            </a:extLst>
          </p:cNvPr>
          <p:cNvSpPr/>
          <p:nvPr userDrawn="1"/>
        </p:nvSpPr>
        <p:spPr>
          <a:xfrm>
            <a:off x="918313" y="2571750"/>
            <a:ext cx="465333" cy="46533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1AC477F-0988-6D42-B776-318A6D650D8D}"/>
              </a:ext>
            </a:extLst>
          </p:cNvPr>
          <p:cNvSpPr/>
          <p:nvPr userDrawn="1"/>
        </p:nvSpPr>
        <p:spPr>
          <a:xfrm>
            <a:off x="2452312" y="2571750"/>
            <a:ext cx="465333" cy="4653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B1A0FD3-C5CC-D0D5-F355-03D4B454A884}"/>
              </a:ext>
            </a:extLst>
          </p:cNvPr>
          <p:cNvSpPr/>
          <p:nvPr userDrawn="1"/>
        </p:nvSpPr>
        <p:spPr>
          <a:xfrm>
            <a:off x="3986311" y="2571750"/>
            <a:ext cx="465333" cy="4653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4145943-4372-2504-3A9D-E76131D57874}"/>
              </a:ext>
            </a:extLst>
          </p:cNvPr>
          <p:cNvSpPr/>
          <p:nvPr userDrawn="1"/>
        </p:nvSpPr>
        <p:spPr>
          <a:xfrm>
            <a:off x="5520310" y="2571750"/>
            <a:ext cx="465333" cy="465333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D927A14-4A45-5D3B-DF65-9B7FC38B1282}"/>
              </a:ext>
            </a:extLst>
          </p:cNvPr>
          <p:cNvSpPr/>
          <p:nvPr userDrawn="1"/>
        </p:nvSpPr>
        <p:spPr>
          <a:xfrm>
            <a:off x="7054308" y="2571750"/>
            <a:ext cx="465333" cy="46533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29E13183-9FF5-0F53-F9D6-4FB54CC69A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48587" y="1391354"/>
            <a:ext cx="1131764" cy="117337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A8FD8A03-38F1-4D7A-6AD3-FD966CFD3302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2752064" y="3049908"/>
            <a:ext cx="1131764" cy="117337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1D13DB75-FA3C-E1CA-3EB4-880F42546C35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4330420" y="1391354"/>
            <a:ext cx="1131764" cy="117337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C4CB6487-67F0-7C38-152B-0E4C29D84F2A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5843890" y="3049908"/>
            <a:ext cx="1131764" cy="117337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ED3B719-307D-AC09-99B2-8F9A45B2DAC6}"/>
              </a:ext>
            </a:extLst>
          </p:cNvPr>
          <p:cNvCxnSpPr>
            <a:cxnSpLocks/>
          </p:cNvCxnSpPr>
          <p:nvPr userDrawn="1"/>
        </p:nvCxnSpPr>
        <p:spPr>
          <a:xfrm>
            <a:off x="7285977" y="1553434"/>
            <a:ext cx="0" cy="1114459"/>
          </a:xfrm>
          <a:prstGeom prst="line">
            <a:avLst/>
          </a:prstGeom>
          <a:ln>
            <a:solidFill>
              <a:schemeClr val="accent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538E6C6D-453F-1F95-9EE8-A2872FA09ECF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7383586" y="1391354"/>
            <a:ext cx="1131764" cy="117337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1366B7E4-606F-1CD4-6D62-567BEDB5FF01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910430" y="2667894"/>
            <a:ext cx="479832" cy="28541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9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Year</a:t>
            </a:r>
            <a:endParaRPr lang="en-US"/>
          </a:p>
        </p:txBody>
      </p:sp>
      <p:sp>
        <p:nvSpPr>
          <p:cNvPr id="40" name="Content Placeholder 2">
            <a:extLst>
              <a:ext uri="{FF2B5EF4-FFF2-40B4-BE49-F238E27FC236}">
                <a16:creationId xmlns:a16="http://schemas.microsoft.com/office/drawing/2014/main" id="{5C4DF96A-E992-2E54-60D7-94DC18E820C9}"/>
              </a:ext>
            </a:extLst>
          </p:cNvPr>
          <p:cNvSpPr>
            <a:spLocks noGrp="1"/>
          </p:cNvSpPr>
          <p:nvPr>
            <p:ph sz="half" idx="18" hasCustomPrompt="1"/>
          </p:nvPr>
        </p:nvSpPr>
        <p:spPr>
          <a:xfrm>
            <a:off x="2378360" y="2667894"/>
            <a:ext cx="612172" cy="28541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9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Month</a:t>
            </a:r>
            <a:endParaRPr lang="en-US"/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D55AA998-FC55-2F77-AF62-65A65AD7B7CB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3921307" y="2667894"/>
            <a:ext cx="612172" cy="28541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9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Day</a:t>
            </a:r>
            <a:endParaRPr lang="en-US"/>
          </a:p>
        </p:txBody>
      </p:sp>
      <p:sp>
        <p:nvSpPr>
          <p:cNvPr id="42" name="Content Placeholder 2">
            <a:extLst>
              <a:ext uri="{FF2B5EF4-FFF2-40B4-BE49-F238E27FC236}">
                <a16:creationId xmlns:a16="http://schemas.microsoft.com/office/drawing/2014/main" id="{49D44D7A-6ADC-3353-FB91-46B9AAB870B6}"/>
              </a:ext>
            </a:extLst>
          </p:cNvPr>
          <p:cNvSpPr>
            <a:spLocks noGrp="1"/>
          </p:cNvSpPr>
          <p:nvPr>
            <p:ph sz="half" idx="20" hasCustomPrompt="1"/>
          </p:nvPr>
        </p:nvSpPr>
        <p:spPr>
          <a:xfrm>
            <a:off x="5455907" y="2667894"/>
            <a:ext cx="612172" cy="28541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9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  <a:endParaRPr lang="en-US"/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D277DD1B-4C3B-28EF-3262-226E237B0198}"/>
              </a:ext>
            </a:extLst>
          </p:cNvPr>
          <p:cNvSpPr>
            <a:spLocks noGrp="1"/>
          </p:cNvSpPr>
          <p:nvPr>
            <p:ph sz="half" idx="21" hasCustomPrompt="1"/>
          </p:nvPr>
        </p:nvSpPr>
        <p:spPr>
          <a:xfrm>
            <a:off x="6982222" y="2667894"/>
            <a:ext cx="612172" cy="28541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9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X</a:t>
            </a:r>
            <a:endParaRPr lang="en-US"/>
          </a:p>
        </p:txBody>
      </p:sp>
      <p:pic>
        <p:nvPicPr>
          <p:cNvPr id="44" name="Picture 7">
            <a:extLst>
              <a:ext uri="{FF2B5EF4-FFF2-40B4-BE49-F238E27FC236}">
                <a16:creationId xmlns:a16="http://schemas.microsoft.com/office/drawing/2014/main" id="{A22FC312-9950-599B-0086-B7F5887516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1191" t="70530" r="39610" b="18995"/>
          <a:stretch/>
        </p:blipFill>
        <p:spPr>
          <a:xfrm>
            <a:off x="3837382" y="0"/>
            <a:ext cx="5294153" cy="220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2087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TIMELINE NO TEX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D45BCA0-F791-B801-7D73-DFE2358E7B42}"/>
              </a:ext>
            </a:extLst>
          </p:cNvPr>
          <p:cNvCxnSpPr>
            <a:cxnSpLocks/>
          </p:cNvCxnSpPr>
          <p:nvPr userDrawn="1"/>
        </p:nvCxnSpPr>
        <p:spPr>
          <a:xfrm>
            <a:off x="1158728" y="1553434"/>
            <a:ext cx="0" cy="1114459"/>
          </a:xfrm>
          <a:prstGeom prst="line">
            <a:avLst/>
          </a:prstGeom>
          <a:ln>
            <a:solidFill>
              <a:schemeClr val="accent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21C2FCF-A082-7BCE-DC11-E400B968DB96}"/>
              </a:ext>
            </a:extLst>
          </p:cNvPr>
          <p:cNvCxnSpPr>
            <a:cxnSpLocks/>
          </p:cNvCxnSpPr>
          <p:nvPr userDrawn="1"/>
        </p:nvCxnSpPr>
        <p:spPr>
          <a:xfrm flipV="1">
            <a:off x="2647549" y="2925033"/>
            <a:ext cx="0" cy="1114459"/>
          </a:xfrm>
          <a:prstGeom prst="line">
            <a:avLst/>
          </a:prstGeom>
          <a:ln>
            <a:solidFill>
              <a:schemeClr val="accent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9B58077-0F5E-B93B-7887-1958FAB53958}"/>
              </a:ext>
            </a:extLst>
          </p:cNvPr>
          <p:cNvCxnSpPr>
            <a:cxnSpLocks/>
          </p:cNvCxnSpPr>
          <p:nvPr userDrawn="1"/>
        </p:nvCxnSpPr>
        <p:spPr>
          <a:xfrm>
            <a:off x="4232811" y="1553434"/>
            <a:ext cx="0" cy="1114459"/>
          </a:xfrm>
          <a:prstGeom prst="line">
            <a:avLst/>
          </a:prstGeom>
          <a:ln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581742C-9EDD-DF32-0954-8CC0071A7DF8}"/>
              </a:ext>
            </a:extLst>
          </p:cNvPr>
          <p:cNvCxnSpPr>
            <a:cxnSpLocks/>
          </p:cNvCxnSpPr>
          <p:nvPr userDrawn="1"/>
        </p:nvCxnSpPr>
        <p:spPr>
          <a:xfrm flipV="1">
            <a:off x="5739666" y="2925033"/>
            <a:ext cx="0" cy="1114459"/>
          </a:xfrm>
          <a:prstGeom prst="line">
            <a:avLst/>
          </a:prstGeom>
          <a:ln>
            <a:solidFill>
              <a:schemeClr val="bg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A669FAF-C56D-823A-061E-29BF7EFC0B1A}"/>
              </a:ext>
            </a:extLst>
          </p:cNvPr>
          <p:cNvCxnSpPr>
            <a:cxnSpLocks/>
          </p:cNvCxnSpPr>
          <p:nvPr userDrawn="1"/>
        </p:nvCxnSpPr>
        <p:spPr>
          <a:xfrm>
            <a:off x="371959" y="2797548"/>
            <a:ext cx="8477573" cy="0"/>
          </a:xfrm>
          <a:prstGeom prst="line">
            <a:avLst/>
          </a:prstGeom>
          <a:ln w="76200">
            <a:solidFill>
              <a:schemeClr val="bg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366EA9A9-2C20-8316-C2F9-F8A37557FC55}"/>
              </a:ext>
            </a:extLst>
          </p:cNvPr>
          <p:cNvSpPr/>
          <p:nvPr userDrawn="1"/>
        </p:nvSpPr>
        <p:spPr>
          <a:xfrm>
            <a:off x="918313" y="2571750"/>
            <a:ext cx="465333" cy="46533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1AC477F-0988-6D42-B776-318A6D650D8D}"/>
              </a:ext>
            </a:extLst>
          </p:cNvPr>
          <p:cNvSpPr/>
          <p:nvPr userDrawn="1"/>
        </p:nvSpPr>
        <p:spPr>
          <a:xfrm>
            <a:off x="2452312" y="2571750"/>
            <a:ext cx="465333" cy="4653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B1A0FD3-C5CC-D0D5-F355-03D4B454A884}"/>
              </a:ext>
            </a:extLst>
          </p:cNvPr>
          <p:cNvSpPr/>
          <p:nvPr userDrawn="1"/>
        </p:nvSpPr>
        <p:spPr>
          <a:xfrm>
            <a:off x="3986311" y="2571750"/>
            <a:ext cx="465333" cy="4653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4145943-4372-2504-3A9D-E76131D57874}"/>
              </a:ext>
            </a:extLst>
          </p:cNvPr>
          <p:cNvSpPr/>
          <p:nvPr userDrawn="1"/>
        </p:nvSpPr>
        <p:spPr>
          <a:xfrm>
            <a:off x="5520310" y="2571750"/>
            <a:ext cx="465333" cy="465333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D927A14-4A45-5D3B-DF65-9B7FC38B1282}"/>
              </a:ext>
            </a:extLst>
          </p:cNvPr>
          <p:cNvSpPr/>
          <p:nvPr userDrawn="1"/>
        </p:nvSpPr>
        <p:spPr>
          <a:xfrm>
            <a:off x="7054308" y="2571750"/>
            <a:ext cx="465333" cy="46533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29E13183-9FF5-0F53-F9D6-4FB54CC69A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48587" y="1391354"/>
            <a:ext cx="1131764" cy="117337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A8FD8A03-38F1-4D7A-6AD3-FD966CFD3302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2752064" y="3049908"/>
            <a:ext cx="1131764" cy="117337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1D13DB75-FA3C-E1CA-3EB4-880F42546C35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4330420" y="1391354"/>
            <a:ext cx="1131764" cy="117337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C4CB6487-67F0-7C38-152B-0E4C29D84F2A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5843890" y="3049908"/>
            <a:ext cx="1131764" cy="117337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ED3B719-307D-AC09-99B2-8F9A45B2DAC6}"/>
              </a:ext>
            </a:extLst>
          </p:cNvPr>
          <p:cNvCxnSpPr>
            <a:cxnSpLocks/>
          </p:cNvCxnSpPr>
          <p:nvPr userDrawn="1"/>
        </p:nvCxnSpPr>
        <p:spPr>
          <a:xfrm>
            <a:off x="7285977" y="1553434"/>
            <a:ext cx="0" cy="1114459"/>
          </a:xfrm>
          <a:prstGeom prst="line">
            <a:avLst/>
          </a:prstGeom>
          <a:ln>
            <a:solidFill>
              <a:schemeClr val="accent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538E6C6D-453F-1F95-9EE8-A2872FA09ECF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7383586" y="1391354"/>
            <a:ext cx="1131764" cy="117337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1366B7E4-606F-1CD4-6D62-567BEDB5FF01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910430" y="2667894"/>
            <a:ext cx="479832" cy="28541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9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Year</a:t>
            </a:r>
            <a:endParaRPr lang="en-US"/>
          </a:p>
        </p:txBody>
      </p:sp>
      <p:sp>
        <p:nvSpPr>
          <p:cNvPr id="40" name="Content Placeholder 2">
            <a:extLst>
              <a:ext uri="{FF2B5EF4-FFF2-40B4-BE49-F238E27FC236}">
                <a16:creationId xmlns:a16="http://schemas.microsoft.com/office/drawing/2014/main" id="{5C4DF96A-E992-2E54-60D7-94DC18E820C9}"/>
              </a:ext>
            </a:extLst>
          </p:cNvPr>
          <p:cNvSpPr>
            <a:spLocks noGrp="1"/>
          </p:cNvSpPr>
          <p:nvPr>
            <p:ph sz="half" idx="18" hasCustomPrompt="1"/>
          </p:nvPr>
        </p:nvSpPr>
        <p:spPr>
          <a:xfrm>
            <a:off x="2378360" y="2667894"/>
            <a:ext cx="612172" cy="28541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9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Month</a:t>
            </a:r>
            <a:endParaRPr lang="en-US"/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D55AA998-FC55-2F77-AF62-65A65AD7B7CB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3921307" y="2667894"/>
            <a:ext cx="612172" cy="28541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9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Day</a:t>
            </a:r>
            <a:endParaRPr lang="en-US"/>
          </a:p>
        </p:txBody>
      </p:sp>
      <p:sp>
        <p:nvSpPr>
          <p:cNvPr id="42" name="Content Placeholder 2">
            <a:extLst>
              <a:ext uri="{FF2B5EF4-FFF2-40B4-BE49-F238E27FC236}">
                <a16:creationId xmlns:a16="http://schemas.microsoft.com/office/drawing/2014/main" id="{49D44D7A-6ADC-3353-FB91-46B9AAB870B6}"/>
              </a:ext>
            </a:extLst>
          </p:cNvPr>
          <p:cNvSpPr>
            <a:spLocks noGrp="1"/>
          </p:cNvSpPr>
          <p:nvPr>
            <p:ph sz="half" idx="20" hasCustomPrompt="1"/>
          </p:nvPr>
        </p:nvSpPr>
        <p:spPr>
          <a:xfrm>
            <a:off x="5455907" y="2667894"/>
            <a:ext cx="612172" cy="28541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9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  <a:endParaRPr lang="en-US"/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D277DD1B-4C3B-28EF-3262-226E237B0198}"/>
              </a:ext>
            </a:extLst>
          </p:cNvPr>
          <p:cNvSpPr>
            <a:spLocks noGrp="1"/>
          </p:cNvSpPr>
          <p:nvPr>
            <p:ph sz="half" idx="21" hasCustomPrompt="1"/>
          </p:nvPr>
        </p:nvSpPr>
        <p:spPr>
          <a:xfrm>
            <a:off x="6982222" y="2667894"/>
            <a:ext cx="612172" cy="285418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90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X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3880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D3D67E03-8736-0792-287C-F5C48FC5A679}"/>
              </a:ext>
            </a:extLst>
          </p:cNvPr>
          <p:cNvSpPr/>
          <p:nvPr userDrawn="1"/>
        </p:nvSpPr>
        <p:spPr>
          <a:xfrm>
            <a:off x="2322096" y="0"/>
            <a:ext cx="2021304" cy="419901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C3539AE-E470-6AE7-DAC2-009614AC3FCB}"/>
              </a:ext>
            </a:extLst>
          </p:cNvPr>
          <p:cNvSpPr/>
          <p:nvPr userDrawn="1"/>
        </p:nvSpPr>
        <p:spPr>
          <a:xfrm>
            <a:off x="4427622" y="0"/>
            <a:ext cx="2021304" cy="419901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17CC5B9-A542-261D-B8D5-069FC50DBA62}"/>
              </a:ext>
            </a:extLst>
          </p:cNvPr>
          <p:cNvSpPr/>
          <p:nvPr userDrawn="1"/>
        </p:nvSpPr>
        <p:spPr>
          <a:xfrm>
            <a:off x="6533149" y="0"/>
            <a:ext cx="2021304" cy="419901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447" y="1037621"/>
            <a:ext cx="1695588" cy="206338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10AAFF2-9527-2B38-8B17-3223893F151B}"/>
              </a:ext>
            </a:extLst>
          </p:cNvPr>
          <p:cNvSpPr txBox="1">
            <a:spLocks/>
          </p:cNvSpPr>
          <p:nvPr userDrawn="1"/>
        </p:nvSpPr>
        <p:spPr>
          <a:xfrm>
            <a:off x="2431864" y="782582"/>
            <a:ext cx="862220" cy="5212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sz="4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endParaRPr lang="en-US" sz="4800" b="1" i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5885DA2-4BA6-0AD5-7C68-7C1D38DBA3B6}"/>
              </a:ext>
            </a:extLst>
          </p:cNvPr>
          <p:cNvSpPr txBox="1">
            <a:spLocks/>
          </p:cNvSpPr>
          <p:nvPr userDrawn="1"/>
        </p:nvSpPr>
        <p:spPr>
          <a:xfrm>
            <a:off x="4484020" y="782582"/>
            <a:ext cx="862220" cy="5212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sz="4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endParaRPr lang="en-US" sz="4800" b="1" i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61AD6CB-7084-B7D3-441A-8507B6B35761}"/>
              </a:ext>
            </a:extLst>
          </p:cNvPr>
          <p:cNvSpPr txBox="1">
            <a:spLocks/>
          </p:cNvSpPr>
          <p:nvPr userDrawn="1"/>
        </p:nvSpPr>
        <p:spPr>
          <a:xfrm>
            <a:off x="6536176" y="782582"/>
            <a:ext cx="862220" cy="5212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sz="4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endParaRPr lang="en-US" sz="4800" b="1" i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2A8183B-39D6-72AC-64E1-32C118E93929}"/>
              </a:ext>
            </a:extLst>
          </p:cNvPr>
          <p:cNvSpPr txBox="1">
            <a:spLocks/>
          </p:cNvSpPr>
          <p:nvPr userDrawn="1"/>
        </p:nvSpPr>
        <p:spPr>
          <a:xfrm>
            <a:off x="2431864" y="2571750"/>
            <a:ext cx="862220" cy="5212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sz="4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endParaRPr lang="en-US" sz="4800" b="1" i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96BDC648-E673-4C48-B9F7-F6B605CA10E3}"/>
              </a:ext>
            </a:extLst>
          </p:cNvPr>
          <p:cNvSpPr txBox="1">
            <a:spLocks/>
          </p:cNvSpPr>
          <p:nvPr userDrawn="1"/>
        </p:nvSpPr>
        <p:spPr>
          <a:xfrm>
            <a:off x="4484020" y="2571750"/>
            <a:ext cx="862220" cy="5212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sz="4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endParaRPr lang="en-US" sz="4800" b="1" i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58B3A3B1-7E42-DA8A-1E11-C6EF2DA337B3}"/>
              </a:ext>
            </a:extLst>
          </p:cNvPr>
          <p:cNvSpPr txBox="1">
            <a:spLocks/>
          </p:cNvSpPr>
          <p:nvPr userDrawn="1"/>
        </p:nvSpPr>
        <p:spPr>
          <a:xfrm>
            <a:off x="6536176" y="2571750"/>
            <a:ext cx="862220" cy="5212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sz="4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  <a:endParaRPr lang="en-US" sz="4800" b="1" i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DE02513-B811-3118-58FC-3EBF1CB76F9D}"/>
              </a:ext>
            </a:extLst>
          </p:cNvPr>
          <p:cNvCxnSpPr>
            <a:cxnSpLocks/>
          </p:cNvCxnSpPr>
          <p:nvPr userDrawn="1"/>
        </p:nvCxnSpPr>
        <p:spPr>
          <a:xfrm>
            <a:off x="343514" y="4336026"/>
            <a:ext cx="856512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6A02B2B7-E176-DF4E-5B63-8A9F89733204}"/>
              </a:ext>
            </a:extLst>
          </p:cNvPr>
          <p:cNvCxnSpPr/>
          <p:nvPr userDrawn="1"/>
        </p:nvCxnSpPr>
        <p:spPr>
          <a:xfrm>
            <a:off x="2237875" y="2069432"/>
            <a:ext cx="6586545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85113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CHARTS/TAB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B93C2D-EC8A-649D-6CD6-5AD20683F173}"/>
              </a:ext>
            </a:extLst>
          </p:cNvPr>
          <p:cNvSpPr/>
          <p:nvPr userDrawn="1"/>
        </p:nvSpPr>
        <p:spPr>
          <a:xfrm>
            <a:off x="0" y="1141749"/>
            <a:ext cx="9144000" cy="30274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2227808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CHARTS/TAB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9E9E941-F227-ACC8-3321-B122A6F59576}"/>
              </a:ext>
            </a:extLst>
          </p:cNvPr>
          <p:cNvSpPr/>
          <p:nvPr userDrawn="1"/>
        </p:nvSpPr>
        <p:spPr>
          <a:xfrm>
            <a:off x="0" y="0"/>
            <a:ext cx="9144000" cy="41691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9347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CHARTS/TAB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9E9E941-F227-ACC8-3321-B122A6F59576}"/>
              </a:ext>
            </a:extLst>
          </p:cNvPr>
          <p:cNvSpPr/>
          <p:nvPr userDrawn="1"/>
        </p:nvSpPr>
        <p:spPr>
          <a:xfrm>
            <a:off x="0" y="0"/>
            <a:ext cx="9144000" cy="416919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4344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CHARTS/TAB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9E9E941-F227-ACC8-3321-B122A6F59576}"/>
              </a:ext>
            </a:extLst>
          </p:cNvPr>
          <p:cNvSpPr/>
          <p:nvPr userDrawn="1"/>
        </p:nvSpPr>
        <p:spPr>
          <a:xfrm>
            <a:off x="0" y="0"/>
            <a:ext cx="9144000" cy="4169195"/>
          </a:xfrm>
          <a:prstGeom prst="rect">
            <a:avLst/>
          </a:prstGeom>
          <a:solidFill>
            <a:schemeClr val="accent3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0871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eba DIVIDER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078E22B0-5D65-CF20-39C3-5E8E34553A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526" t="17459" r="77232" b="28911"/>
          <a:stretch/>
        </p:blipFill>
        <p:spPr>
          <a:xfrm flipH="1">
            <a:off x="0" y="0"/>
            <a:ext cx="3657600" cy="352378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E0BD0B22-951F-FB84-93E9-66087943CE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63953" t="21719" r="19497"/>
          <a:stretch/>
        </p:blipFill>
        <p:spPr>
          <a:xfrm flipH="1">
            <a:off x="6294610" y="0"/>
            <a:ext cx="2849390" cy="51435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878B614-4582-4D7A-F62D-E33839DFD1B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514" y="4569973"/>
            <a:ext cx="1032285" cy="35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63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ba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E95FADC0-8516-E4BB-207B-1C265A8A26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71375" t="50437" r="18753" b="33730"/>
          <a:stretch/>
        </p:blipFill>
        <p:spPr>
          <a:xfrm rot="10800000">
            <a:off x="4936067" y="-1"/>
            <a:ext cx="4198740" cy="514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742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eba DIVIDER 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A6A665F-3A3C-72EA-B6C1-8624C273F4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526" t="17459" r="77232" b="28911"/>
          <a:stretch/>
        </p:blipFill>
        <p:spPr>
          <a:xfrm flipH="1">
            <a:off x="0" y="0"/>
            <a:ext cx="3657600" cy="3523785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419E6EC4-4D4E-6175-49FB-D99ED8C261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63953" t="21719" r="19497"/>
          <a:stretch/>
        </p:blipFill>
        <p:spPr>
          <a:xfrm flipH="1">
            <a:off x="6294610" y="0"/>
            <a:ext cx="284939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3966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DIVIDER 1 NO TEXTUR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0440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eba DIVIDER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878B614-4582-4D7A-F62D-E33839DFD1B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514" y="4569973"/>
            <a:ext cx="1032285" cy="35315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070B528E-D401-FDE7-D7A9-62C3102CF3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73784"/>
          <a:stretch/>
        </p:blipFill>
        <p:spPr>
          <a:xfrm>
            <a:off x="127233" y="364354"/>
            <a:ext cx="2910313" cy="4211076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A759E3AB-BB3E-6A4D-E359-CD1D03136B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9202" r="6433"/>
          <a:stretch/>
        </p:blipFill>
        <p:spPr>
          <a:xfrm>
            <a:off x="6439133" y="726049"/>
            <a:ext cx="2704865" cy="4211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7870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DIVIDER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30DAC1BD-B370-2E45-E487-1CEF856DAC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3784"/>
          <a:stretch/>
        </p:blipFill>
        <p:spPr>
          <a:xfrm>
            <a:off x="127233" y="364354"/>
            <a:ext cx="2910313" cy="4211076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1386E261-3B27-016C-52E6-FB683FEA28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69202" r="6433"/>
          <a:stretch/>
        </p:blipFill>
        <p:spPr>
          <a:xfrm>
            <a:off x="6439133" y="726049"/>
            <a:ext cx="2704865" cy="4211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59107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DIVIDER 2 NO TEXTUR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49038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eba DIVIDER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878B614-4582-4D7A-F62D-E33839DFD1B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514" y="4569973"/>
            <a:ext cx="1032285" cy="35315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C6595F3-5F86-C9C6-8A53-48EC1B352E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8173" t="54348" r="41867" b="897"/>
          <a:stretch/>
        </p:blipFill>
        <p:spPr>
          <a:xfrm flipH="1">
            <a:off x="0" y="0"/>
            <a:ext cx="9144000" cy="3000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0123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DIVIDER 3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6A38D9F5-4540-BF7D-80F6-40BA45E55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73" t="54348" r="41867" b="897"/>
          <a:stretch/>
        </p:blipFill>
        <p:spPr>
          <a:xfrm flipH="1">
            <a:off x="0" y="0"/>
            <a:ext cx="9144000" cy="3000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2228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DIVIDER 3 NO TEXTUR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1051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eba DIVIDER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878B614-4582-4D7A-F62D-E33839DFD1B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514" y="4569973"/>
            <a:ext cx="1032285" cy="35315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7B90F4C-5CCC-CAA8-1FD6-D19BDF681E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4085" t="6885" r="10445" b="23408"/>
          <a:stretch/>
        </p:blipFill>
        <p:spPr>
          <a:xfrm rot="10800000" flipH="1">
            <a:off x="-5" y="0"/>
            <a:ext cx="914400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4694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DIVIDER 4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E4AAE557-B158-714A-69C7-2152990FCB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085" t="6885" r="10445" b="23408"/>
          <a:stretch/>
        </p:blipFill>
        <p:spPr>
          <a:xfrm rot="10800000" flipH="1">
            <a:off x="-5" y="0"/>
            <a:ext cx="914400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427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CONTENTS NO TEX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2873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DIVIDER 4 NO TEXTUR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57708"/>
            <a:ext cx="8800123" cy="80481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8720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image + quot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707CDA0-3880-0AD5-065F-AA690902825B}"/>
              </a:ext>
            </a:extLst>
          </p:cNvPr>
          <p:cNvSpPr/>
          <p:nvPr userDrawn="1"/>
        </p:nvSpPr>
        <p:spPr>
          <a:xfrm>
            <a:off x="4830417" y="3230217"/>
            <a:ext cx="4194313" cy="1600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7975E7-9DDD-AFFC-CE3A-E1024D2635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744817" cy="5143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5FE9910-0D63-DB45-7515-EBD911C049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>
            <a:off x="1724359" y="562497"/>
            <a:ext cx="4002661" cy="3467820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67DCB4F-CA84-6A2C-ADEB-3E48F2FCEF82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943601" y="4710305"/>
            <a:ext cx="2189909" cy="240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800" i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12C5EC-3B99-A933-662D-48B19DC4D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51241" y="4649279"/>
            <a:ext cx="2057400" cy="273844"/>
          </a:xfrm>
        </p:spPr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44712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image + quote NO TEXTUR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707CDA0-3880-0AD5-065F-AA690902825B}"/>
              </a:ext>
            </a:extLst>
          </p:cNvPr>
          <p:cNvSpPr/>
          <p:nvPr userDrawn="1"/>
        </p:nvSpPr>
        <p:spPr>
          <a:xfrm>
            <a:off x="4830417" y="3230217"/>
            <a:ext cx="4194313" cy="1600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7975E7-9DDD-AFFC-CE3A-E1024D2635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744817" cy="5143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BA21BE1-1BB4-2D73-6394-E160B8129223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943601" y="4710305"/>
            <a:ext cx="2189909" cy="240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800" i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A9D3C6C8-08A0-A3A4-5898-196CD2E1D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51241" y="4649279"/>
            <a:ext cx="2057400" cy="273844"/>
          </a:xfrm>
        </p:spPr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3197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image + quote 2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707CDA0-3880-0AD5-065F-AA690902825B}"/>
              </a:ext>
            </a:extLst>
          </p:cNvPr>
          <p:cNvSpPr/>
          <p:nvPr userDrawn="1"/>
        </p:nvSpPr>
        <p:spPr>
          <a:xfrm>
            <a:off x="4830417" y="3230217"/>
            <a:ext cx="4194313" cy="1600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6" name="Content Placeholder 16">
            <a:extLst>
              <a:ext uri="{FF2B5EF4-FFF2-40B4-BE49-F238E27FC236}">
                <a16:creationId xmlns:a16="http://schemas.microsoft.com/office/drawing/2014/main" id="{7AC2FA29-D15B-E402-81CD-231054E132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5744817" cy="51434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F5D70C7-7F90-2DBF-0DFB-D21BD48C91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5744816" cy="5143500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3F38CF5-6400-8FF8-02AC-53C8F85ED660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943601" y="4710305"/>
            <a:ext cx="2189909" cy="240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800" i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7AAEE0-3632-4CE9-B6A6-C2DEA0447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51241" y="4649279"/>
            <a:ext cx="2057400" cy="273844"/>
          </a:xfrm>
        </p:spPr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7980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image + quote 2 NO TEXTUR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707CDA0-3880-0AD5-065F-AA690902825B}"/>
              </a:ext>
            </a:extLst>
          </p:cNvPr>
          <p:cNvSpPr/>
          <p:nvPr userDrawn="1"/>
        </p:nvSpPr>
        <p:spPr>
          <a:xfrm>
            <a:off x="4830417" y="3230217"/>
            <a:ext cx="4194313" cy="1600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6" name="Content Placeholder 16">
            <a:extLst>
              <a:ext uri="{FF2B5EF4-FFF2-40B4-BE49-F238E27FC236}">
                <a16:creationId xmlns:a16="http://schemas.microsoft.com/office/drawing/2014/main" id="{7AC2FA29-D15B-E402-81CD-231054E132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5744817" cy="51434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521FE2D-2076-1FC9-9A4C-8053DE5322E0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943601" y="4710305"/>
            <a:ext cx="2189909" cy="240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800" i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2BF35B-FE5E-6740-3954-2BD3C996C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51241" y="4649279"/>
            <a:ext cx="2057400" cy="273844"/>
          </a:xfrm>
        </p:spPr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0736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OWN image + quot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3D95FC3B-56A4-5378-DA7C-ED6E73DE7DC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744816" cy="514349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707CDA0-3880-0AD5-065F-AA690902825B}"/>
              </a:ext>
            </a:extLst>
          </p:cNvPr>
          <p:cNvSpPr/>
          <p:nvPr userDrawn="1"/>
        </p:nvSpPr>
        <p:spPr>
          <a:xfrm>
            <a:off x="4830417" y="3230217"/>
            <a:ext cx="4194313" cy="131003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8C3F6AD-A3FA-FE21-FCF9-C60B5C8D36EA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943601" y="4710305"/>
            <a:ext cx="2189909" cy="240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800" i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2E26E3-7F83-CBE1-B53D-8E4B61C67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51241" y="4649279"/>
            <a:ext cx="2057400" cy="273844"/>
          </a:xfrm>
        </p:spPr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38171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TEAM x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5118B6D0-407E-B122-7622-6AF084D14B8B}"/>
              </a:ext>
            </a:extLst>
          </p:cNvPr>
          <p:cNvSpPr/>
          <p:nvPr userDrawn="1"/>
        </p:nvSpPr>
        <p:spPr>
          <a:xfrm>
            <a:off x="4356913" y="2103717"/>
            <a:ext cx="1850149" cy="202004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70F6A9C-763F-0DC4-4964-01F9345C4535}"/>
              </a:ext>
            </a:extLst>
          </p:cNvPr>
          <p:cNvSpPr/>
          <p:nvPr userDrawn="1"/>
        </p:nvSpPr>
        <p:spPr>
          <a:xfrm>
            <a:off x="6430748" y="2103717"/>
            <a:ext cx="1850149" cy="202004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D3E879B-90FB-7E06-604A-D6EE336B702F}"/>
              </a:ext>
            </a:extLst>
          </p:cNvPr>
          <p:cNvSpPr/>
          <p:nvPr userDrawn="1"/>
        </p:nvSpPr>
        <p:spPr>
          <a:xfrm>
            <a:off x="2301007" y="2103717"/>
            <a:ext cx="1850149" cy="202004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DB64D54-29A0-D380-3D52-0386389D76FA}"/>
              </a:ext>
            </a:extLst>
          </p:cNvPr>
          <p:cNvSpPr/>
          <p:nvPr userDrawn="1"/>
        </p:nvSpPr>
        <p:spPr>
          <a:xfrm>
            <a:off x="4356913" y="0"/>
            <a:ext cx="1850149" cy="202004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3A4B6F-9869-B16C-F3EF-13CA78991B8B}"/>
              </a:ext>
            </a:extLst>
          </p:cNvPr>
          <p:cNvSpPr/>
          <p:nvPr userDrawn="1"/>
        </p:nvSpPr>
        <p:spPr>
          <a:xfrm>
            <a:off x="6430748" y="0"/>
            <a:ext cx="1850149" cy="202004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3D67E03-8736-0792-287C-F5C48FC5A679}"/>
              </a:ext>
            </a:extLst>
          </p:cNvPr>
          <p:cNvSpPr/>
          <p:nvPr userDrawn="1"/>
        </p:nvSpPr>
        <p:spPr>
          <a:xfrm>
            <a:off x="2301007" y="0"/>
            <a:ext cx="1850149" cy="202004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447" y="1037621"/>
            <a:ext cx="1695588" cy="206338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DE02513-B811-3118-58FC-3EBF1CB76F9D}"/>
              </a:ext>
            </a:extLst>
          </p:cNvPr>
          <p:cNvCxnSpPr>
            <a:cxnSpLocks/>
          </p:cNvCxnSpPr>
          <p:nvPr userDrawn="1"/>
        </p:nvCxnSpPr>
        <p:spPr>
          <a:xfrm>
            <a:off x="343514" y="4336026"/>
            <a:ext cx="856512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E9ED6B55-9579-2F48-896C-C28F72DA90A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295031" y="276473"/>
            <a:ext cx="1850149" cy="82453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86B575EE-CF8D-2D56-5D96-2F74AFDC3CC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56913" y="276473"/>
            <a:ext cx="1850149" cy="82453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AF66B53B-0E7A-B427-84A9-1B814CA3883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430748" y="276473"/>
            <a:ext cx="1850149" cy="82453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B4A5CBC5-2F32-E2F5-4FBB-F31B8EC252F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295031" y="2382923"/>
            <a:ext cx="1850149" cy="82453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2AD180F9-F99B-4898-8F8A-8CBE1505809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360314" y="2382923"/>
            <a:ext cx="1850149" cy="82453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A459FDB1-0D3E-AFF0-0C8E-A42EFD4FC5D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433480" y="2382923"/>
            <a:ext cx="1850149" cy="82453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45250443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eba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3E255A6-ECFD-0C0B-9474-0A52C0C70C9E}"/>
              </a:ext>
            </a:extLst>
          </p:cNvPr>
          <p:cNvSpPr/>
          <p:nvPr userDrawn="1"/>
        </p:nvSpPr>
        <p:spPr>
          <a:xfrm>
            <a:off x="4356913" y="0"/>
            <a:ext cx="1850149" cy="40878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E8E9BD0-6847-2D41-BC29-1216477DC9BA}"/>
              </a:ext>
            </a:extLst>
          </p:cNvPr>
          <p:cNvSpPr/>
          <p:nvPr userDrawn="1"/>
        </p:nvSpPr>
        <p:spPr>
          <a:xfrm>
            <a:off x="6430748" y="0"/>
            <a:ext cx="1850149" cy="40878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97D91F-5A9C-F6B0-A130-00F094B3C30D}"/>
              </a:ext>
            </a:extLst>
          </p:cNvPr>
          <p:cNvSpPr/>
          <p:nvPr userDrawn="1"/>
        </p:nvSpPr>
        <p:spPr>
          <a:xfrm>
            <a:off x="2301007" y="0"/>
            <a:ext cx="1850149" cy="40878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447" y="1037621"/>
            <a:ext cx="1695588" cy="206338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DE02513-B811-3118-58FC-3EBF1CB76F9D}"/>
              </a:ext>
            </a:extLst>
          </p:cNvPr>
          <p:cNvCxnSpPr>
            <a:cxnSpLocks/>
          </p:cNvCxnSpPr>
          <p:nvPr userDrawn="1"/>
        </p:nvCxnSpPr>
        <p:spPr>
          <a:xfrm>
            <a:off x="343514" y="4336026"/>
            <a:ext cx="856512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E9ED6B55-9579-2F48-896C-C28F72DA90A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295031" y="322853"/>
            <a:ext cx="1850149" cy="82453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86B575EE-CF8D-2D56-5D96-2F74AFDC3CC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60314" y="322853"/>
            <a:ext cx="1850149" cy="82453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AF66B53B-0E7A-B427-84A9-1B814CA3883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433480" y="322853"/>
            <a:ext cx="1850149" cy="82453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2514742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4AD9C28-2651-2C94-C0BA-AA37EE8372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6008"/>
          <a:stretch/>
        </p:blipFill>
        <p:spPr>
          <a:xfrm>
            <a:off x="4292202" y="-1"/>
            <a:ext cx="4851797" cy="19828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65600"/>
            <a:ext cx="8800123" cy="8048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CA8A408-DE0B-46A4-BB2A-82EA2B8BF4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9697"/>
          <a:stretch/>
        </p:blipFill>
        <p:spPr>
          <a:xfrm>
            <a:off x="5090061" y="1562577"/>
            <a:ext cx="4053938" cy="358092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1390707-8647-0850-B33D-DCC67A81D4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F72F6E5-11EA-8797-AA17-D594B34A0C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0" y="-3"/>
            <a:ext cx="3021106" cy="2770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3129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ba TITL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4AD9C28-2651-2C94-C0BA-AA37EE8372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6008"/>
          <a:stretch/>
        </p:blipFill>
        <p:spPr>
          <a:xfrm>
            <a:off x="4292202" y="-1"/>
            <a:ext cx="4851797" cy="19828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50905E0-D6F5-96B5-2DD4-841B7A6671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7154" y="772160"/>
            <a:ext cx="1968876" cy="68945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6E77C6-17DB-E374-251A-9FB6246EFFC6}"/>
              </a:ext>
            </a:extLst>
          </p:cNvPr>
          <p:cNvSpPr/>
          <p:nvPr userDrawn="1"/>
        </p:nvSpPr>
        <p:spPr>
          <a:xfrm>
            <a:off x="234462" y="4165600"/>
            <a:ext cx="8800123" cy="8048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CA8A408-DE0B-46A4-BB2A-82EA2B8BF4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9697"/>
          <a:stretch/>
        </p:blipFill>
        <p:spPr>
          <a:xfrm>
            <a:off x="4292203" y="1562577"/>
            <a:ext cx="4904951" cy="3580923"/>
          </a:xfrm>
          <a:prstGeom prst="rect">
            <a:avLst/>
          </a:prstGeom>
        </p:spPr>
      </p:pic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47A807BF-BA6E-B950-8CCB-8B74FD881EF6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201332280"/>
              </p:ext>
            </p:extLst>
          </p:nvPr>
        </p:nvGraphicFramePr>
        <p:xfrm>
          <a:off x="541388" y="1869777"/>
          <a:ext cx="2759603" cy="19139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9603">
                  <a:extLst>
                    <a:ext uri="{9D8B030D-6E8A-4147-A177-3AD203B41FA5}">
                      <a16:colId xmlns:a16="http://schemas.microsoft.com/office/drawing/2014/main" val="4190969106"/>
                    </a:ext>
                  </a:extLst>
                </a:gridCol>
              </a:tblGrid>
              <a:tr h="853523"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  <a:spcBef>
                          <a:spcPts val="1000"/>
                        </a:spcBef>
                      </a:pPr>
                      <a:r>
                        <a:rPr lang="fr-FR" sz="1400" b="0" err="1">
                          <a:solidFill>
                            <a:prstClr val="white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Floor</a:t>
                      </a:r>
                      <a:r>
                        <a:rPr lang="fr-FR" sz="1400" b="0">
                          <a:solidFill>
                            <a:prstClr val="white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24-27, Tour </a:t>
                      </a:r>
                      <a:r>
                        <a:rPr lang="fr-FR" sz="1400" b="0" err="1">
                          <a:solidFill>
                            <a:prstClr val="white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Europlaza</a:t>
                      </a:r>
                      <a:endParaRPr lang="fr-FR" sz="1400" b="0">
                        <a:solidFill>
                          <a:prstClr val="white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fr-FR" sz="1400" b="0">
                          <a:solidFill>
                            <a:prstClr val="white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20 Avenue André </a:t>
                      </a:r>
                      <a:r>
                        <a:rPr lang="fr-FR" sz="1400" b="0" err="1">
                          <a:solidFill>
                            <a:prstClr val="white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Prothin</a:t>
                      </a:r>
                      <a:endParaRPr lang="fr-FR" sz="1400" b="0">
                        <a:solidFill>
                          <a:prstClr val="white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fr-FR" sz="1400" b="0">
                          <a:solidFill>
                            <a:prstClr val="white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92400 Courbevoie, France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0175460"/>
                  </a:ext>
                </a:extLst>
              </a:tr>
              <a:tr h="60248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200"/>
                        </a:spcBef>
                      </a:pPr>
                      <a:r>
                        <a:rPr lang="en-US" sz="1400" b="0">
                          <a:solidFill>
                            <a:prstClr val="white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Tel:  +33 1 86 52 70 00</a:t>
                      </a:r>
                      <a:endParaRPr lang="en-GB" sz="1400" b="0">
                        <a:solidFill>
                          <a:prstClr val="white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400" b="0">
                          <a:solidFill>
                            <a:srgbClr val="FFFFFF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E-mail: </a:t>
                      </a:r>
                      <a:r>
                        <a:rPr lang="en-US" sz="1400" b="0" err="1">
                          <a:solidFill>
                            <a:srgbClr val="FFFFFF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info@eba.europa.eu</a:t>
                      </a:r>
                      <a:endParaRPr lang="en-GB" sz="1400" b="0">
                        <a:solidFill>
                          <a:srgbClr val="000000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0469975"/>
                  </a:ext>
                </a:extLst>
              </a:tr>
              <a:tr h="45793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>
                          <a:solidFill>
                            <a:srgbClr val="FFFFFF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https://</a:t>
                      </a:r>
                      <a:r>
                        <a:rPr lang="en-US" sz="1400" b="0" err="1">
                          <a:solidFill>
                            <a:srgbClr val="FFFFFF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eba.europa.eu</a:t>
                      </a:r>
                      <a:r>
                        <a:rPr lang="en-US" sz="1400" b="0">
                          <a:solidFill>
                            <a:srgbClr val="FFFFFF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/</a:t>
                      </a:r>
                      <a:endParaRPr lang="en-GB" sz="1400" b="0">
                        <a:solidFill>
                          <a:srgbClr val="FFFFFF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74992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5552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CONTENTS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8B7941C-5FA9-E333-3CE5-85184F358376}"/>
              </a:ext>
            </a:extLst>
          </p:cNvPr>
          <p:cNvSpPr/>
          <p:nvPr userDrawn="1"/>
        </p:nvSpPr>
        <p:spPr>
          <a:xfrm>
            <a:off x="162732" y="4440264"/>
            <a:ext cx="2193010" cy="6044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4E5A98D-D24E-E9DE-9CAF-2D417FE1D9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58" t="-8028" r="-6129" b="-10605"/>
          <a:stretch/>
        </p:blipFill>
        <p:spPr>
          <a:xfrm>
            <a:off x="257175" y="4540250"/>
            <a:ext cx="1177925" cy="42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72691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620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lIns="108000">
            <a:noAutofit/>
          </a:bodyPr>
          <a:lstStyle>
            <a:lvl1pPr indent="-172800">
              <a:defRPr/>
            </a:lvl1pPr>
            <a:lvl2pPr indent="-172800">
              <a:defRPr/>
            </a:lvl2pPr>
            <a:lvl3pPr indent="-172800">
              <a:defRPr/>
            </a:lvl3pPr>
            <a:lvl4pPr indent="-172800">
              <a:defRPr/>
            </a:lvl4pPr>
            <a:lvl5pPr indent="-172800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393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text 1 column tex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5258606-6A4B-34EA-F1F1-E4B5F00D28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1105" t="69520" r="32066" b="20005"/>
          <a:stretch/>
        </p:blipFill>
        <p:spPr>
          <a:xfrm rot="10800000">
            <a:off x="1745604" y="2937164"/>
            <a:ext cx="7398396" cy="2206334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3968B01-4DE3-6247-A111-59F5D45042CC}"/>
              </a:ext>
            </a:extLst>
          </p:cNvPr>
          <p:cNvCxnSpPr>
            <a:cxnSpLocks/>
          </p:cNvCxnSpPr>
          <p:nvPr userDrawn="1"/>
        </p:nvCxnSpPr>
        <p:spPr>
          <a:xfrm>
            <a:off x="343514" y="4336026"/>
            <a:ext cx="856512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1">
            <a:extLst>
              <a:ext uri="{FF2B5EF4-FFF2-40B4-BE49-F238E27FC236}">
                <a16:creationId xmlns:a16="http://schemas.microsoft.com/office/drawing/2014/main" id="{A3E3F628-B75D-E6A8-34B3-56C1717C2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13" y="273844"/>
            <a:ext cx="8565127" cy="6913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DE074DA-3C8C-A034-5773-41F5CEFE30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3513" y="965200"/>
            <a:ext cx="8565127" cy="2673219"/>
          </a:xfrm>
        </p:spPr>
        <p:txBody>
          <a:bodyPr lIns="108000">
            <a:noAutofit/>
          </a:bodyPr>
          <a:lstStyle>
            <a:lvl1pPr indent="-172800">
              <a:defRPr/>
            </a:lvl1pPr>
            <a:lvl2pPr indent="-172800">
              <a:defRPr/>
            </a:lvl2pPr>
            <a:lvl3pPr indent="-172800">
              <a:defRPr/>
            </a:lvl3pPr>
            <a:lvl4pPr indent="-172800">
              <a:defRPr/>
            </a:lvl4pPr>
            <a:lvl5pPr indent="-172800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67453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eba tex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38E6143-B769-6FDF-81BE-B03D16B05650}"/>
              </a:ext>
            </a:extLst>
          </p:cNvPr>
          <p:cNvSpPr/>
          <p:nvPr userDrawn="1"/>
        </p:nvSpPr>
        <p:spPr>
          <a:xfrm>
            <a:off x="5190015" y="1604075"/>
            <a:ext cx="3324387" cy="22550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3514" y="976313"/>
            <a:ext cx="3886200" cy="274153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1B2E74A-E095-3C01-C74E-4E877CCD0E7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79641" y="1370013"/>
            <a:ext cx="2743200" cy="27432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569466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a  3ximage/graphs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917A636-0683-F5B9-ED62-B1A31CF1B4D6}"/>
              </a:ext>
            </a:extLst>
          </p:cNvPr>
          <p:cNvSpPr/>
          <p:nvPr userDrawn="1"/>
        </p:nvSpPr>
        <p:spPr>
          <a:xfrm>
            <a:off x="0" y="1672936"/>
            <a:ext cx="9144000" cy="249625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4461" y="976313"/>
            <a:ext cx="8562621" cy="3736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1B2E74A-E095-3C01-C74E-4E877CCD0E7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05450" y="1756064"/>
            <a:ext cx="2701633" cy="196388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54203824-637A-91A2-88B2-CA919BE1207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74175" y="1756064"/>
            <a:ext cx="2701633" cy="196388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sp>
        <p:nvSpPr>
          <p:cNvPr id="21" name="Picture Placeholder 8">
            <a:extLst>
              <a:ext uri="{FF2B5EF4-FFF2-40B4-BE49-F238E27FC236}">
                <a16:creationId xmlns:a16="http://schemas.microsoft.com/office/drawing/2014/main" id="{1EB339ED-5A3F-58DE-1149-DB171BECECC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2900" y="1764664"/>
            <a:ext cx="2701633" cy="1963881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DE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BA6A832-4E05-422E-BF07-95C66A89A1C3}"/>
              </a:ext>
            </a:extLst>
          </p:cNvPr>
          <p:cNvCxnSpPr/>
          <p:nvPr userDrawn="1"/>
        </p:nvCxnSpPr>
        <p:spPr>
          <a:xfrm>
            <a:off x="3162470" y="1683327"/>
            <a:ext cx="0" cy="245588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B63F928-749F-DA20-1DF8-1D21C1E2291E}"/>
              </a:ext>
            </a:extLst>
          </p:cNvPr>
          <p:cNvCxnSpPr/>
          <p:nvPr userDrawn="1"/>
        </p:nvCxnSpPr>
        <p:spPr>
          <a:xfrm>
            <a:off x="6092707" y="1683327"/>
            <a:ext cx="0" cy="245588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26F84BFD-D892-790C-1FF4-FA824262FA52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344462" y="3750687"/>
            <a:ext cx="2700068" cy="293218"/>
          </a:xfrm>
        </p:spPr>
        <p:txBody>
          <a:bodyPr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AC911F37-1C06-9DE7-AF0F-DC608ECEC5AE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3264307" y="3750687"/>
            <a:ext cx="2700068" cy="293218"/>
          </a:xfrm>
        </p:spPr>
        <p:txBody>
          <a:bodyPr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441197D0-ECBC-EB61-5EB0-4494B610B4C0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215325" y="3750687"/>
            <a:ext cx="2700068" cy="293218"/>
          </a:xfrm>
        </p:spPr>
        <p:txBody>
          <a:bodyPr>
            <a:noAutofit/>
          </a:bodyPr>
          <a:lstStyle>
            <a:lvl1pPr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45154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3513" y="273844"/>
            <a:ext cx="8565127" cy="6913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513" y="965200"/>
            <a:ext cx="8565127" cy="2673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60572" y="4649279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1241" y="4649279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/>
                </a:solidFill>
              </a:defRPr>
            </a:lvl1pPr>
          </a:lstStyle>
          <a:p>
            <a:fld id="{1067E634-D3D1-7145-91AA-5226C1C7AE27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DDB9A9D-8BE9-B36C-A65E-57A5A84D7AE4}"/>
              </a:ext>
            </a:extLst>
          </p:cNvPr>
          <p:cNvCxnSpPr>
            <a:cxnSpLocks/>
          </p:cNvCxnSpPr>
          <p:nvPr userDrawn="1"/>
        </p:nvCxnSpPr>
        <p:spPr>
          <a:xfrm>
            <a:off x="343514" y="4336026"/>
            <a:ext cx="856512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8AF6783C-D985-7A59-D775-73987A7BE9F7}"/>
              </a:ext>
            </a:extLst>
          </p:cNvPr>
          <p:cNvPicPr>
            <a:picLocks noChangeAspect="1"/>
          </p:cNvPicPr>
          <p:nvPr userDrawn="1"/>
        </p:nvPicPr>
        <p:blipFill>
          <a:blip r:embed="rId5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514" y="4569973"/>
            <a:ext cx="1032285" cy="3531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C43EDD5-FCF7-5E71-00C2-E8E17F63CCA0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63500" y="63500"/>
            <a:ext cx="1125538" cy="1828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1200">
                <a:solidFill>
                  <a:srgbClr val="000000"/>
                </a:solidFill>
                <a:latin typeface="Aptos" panose="020B0004020202020204" pitchFamily="34" charset="0"/>
              </a:rPr>
              <a:t>EBA Regular Use</a:t>
            </a:r>
          </a:p>
        </p:txBody>
      </p:sp>
    </p:spTree>
    <p:extLst>
      <p:ext uri="{BB962C8B-B14F-4D97-AF65-F5344CB8AC3E}">
        <p14:creationId xmlns:p14="http://schemas.microsoft.com/office/powerpoint/2010/main" val="16537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85" r:id="rId3"/>
    <p:sldLayoutId id="2147483703" r:id="rId4"/>
    <p:sldLayoutId id="2147483684" r:id="rId5"/>
    <p:sldLayoutId id="2147483662" r:id="rId6"/>
    <p:sldLayoutId id="2147483674" r:id="rId7"/>
    <p:sldLayoutId id="2147483714" r:id="rId8"/>
    <p:sldLayoutId id="2147483716" r:id="rId9"/>
    <p:sldLayoutId id="2147483717" r:id="rId10"/>
    <p:sldLayoutId id="2147483718" r:id="rId11"/>
    <p:sldLayoutId id="2147483691" r:id="rId12"/>
    <p:sldLayoutId id="2147483715" r:id="rId13"/>
    <p:sldLayoutId id="2147483686" r:id="rId14"/>
    <p:sldLayoutId id="2147483689" r:id="rId15"/>
    <p:sldLayoutId id="2147483687" r:id="rId16"/>
    <p:sldLayoutId id="2147483679" r:id="rId17"/>
    <p:sldLayoutId id="2147483664" r:id="rId18"/>
    <p:sldLayoutId id="2147483688" r:id="rId19"/>
    <p:sldLayoutId id="2147483690" r:id="rId20"/>
    <p:sldLayoutId id="2147483719" r:id="rId21"/>
    <p:sldLayoutId id="2147483704" r:id="rId22"/>
    <p:sldLayoutId id="2147483683" r:id="rId23"/>
    <p:sldLayoutId id="2147483673" r:id="rId24"/>
    <p:sldLayoutId id="2147483705" r:id="rId25"/>
    <p:sldLayoutId id="2147483680" r:id="rId26"/>
    <p:sldLayoutId id="2147483706" r:id="rId27"/>
    <p:sldLayoutId id="2147483708" r:id="rId28"/>
    <p:sldLayoutId id="2147483710" r:id="rId29"/>
    <p:sldLayoutId id="2147483695" r:id="rId30"/>
    <p:sldLayoutId id="2147483676" r:id="rId31"/>
    <p:sldLayoutId id="2147483712" r:id="rId32"/>
    <p:sldLayoutId id="2147483675" r:id="rId33"/>
    <p:sldLayoutId id="2147483696" r:id="rId34"/>
    <p:sldLayoutId id="2147483711" r:id="rId35"/>
    <p:sldLayoutId id="2147483697" r:id="rId36"/>
    <p:sldLayoutId id="2147483677" r:id="rId37"/>
    <p:sldLayoutId id="2147483713" r:id="rId38"/>
    <p:sldLayoutId id="2147483698" r:id="rId39"/>
    <p:sldLayoutId id="2147483681" r:id="rId40"/>
    <p:sldLayoutId id="2147483699" r:id="rId41"/>
    <p:sldLayoutId id="2147483682" r:id="rId42"/>
    <p:sldLayoutId id="2147483700" r:id="rId43"/>
    <p:sldLayoutId id="2147483678" r:id="rId44"/>
    <p:sldLayoutId id="2147483701" r:id="rId45"/>
    <p:sldLayoutId id="2147483693" r:id="rId46"/>
    <p:sldLayoutId id="2147483694" r:id="rId47"/>
    <p:sldLayoutId id="2147483702" r:id="rId48"/>
    <p:sldLayoutId id="2147483692" r:id="rId49"/>
    <p:sldLayoutId id="2147483666" r:id="rId50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14000"/>
        </a:lnSpc>
        <a:spcBef>
          <a:spcPts val="750"/>
        </a:spcBef>
        <a:buClr>
          <a:schemeClr val="tx2"/>
        </a:buClr>
        <a:buFont typeface="Wingdings" pitchFamily="2" charset="2"/>
        <a:buNone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Clr>
          <a:schemeClr val="tx2"/>
        </a:buClr>
        <a:buFont typeface="Wingdings" pitchFamily="2" charset="2"/>
        <a:buChar char="§"/>
        <a:defRPr sz="1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Clr>
          <a:schemeClr val="tx2"/>
        </a:buClr>
        <a:buFont typeface="Wingdings" pitchFamily="2" charset="2"/>
        <a:buChar char="§"/>
        <a:defRPr sz="11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Clr>
          <a:schemeClr val="tx2"/>
        </a:buClr>
        <a:buFont typeface="Wingdings" pitchFamily="2" charset="2"/>
        <a:buChar char="§"/>
        <a:defRPr sz="9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C3F77099-2C2A-5A45-1489-A2503E5D28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7420329"/>
              </p:ext>
            </p:extLst>
          </p:nvPr>
        </p:nvGraphicFramePr>
        <p:xfrm>
          <a:off x="335280" y="2155190"/>
          <a:ext cx="4411980" cy="2314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1980">
                  <a:extLst>
                    <a:ext uri="{9D8B030D-6E8A-4147-A177-3AD203B41FA5}">
                      <a16:colId xmlns:a16="http://schemas.microsoft.com/office/drawing/2014/main" val="1070234767"/>
                    </a:ext>
                  </a:extLst>
                </a:gridCol>
              </a:tblGrid>
              <a:tr h="1101256">
                <a:tc>
                  <a:txBody>
                    <a:bodyPr/>
                    <a:lstStyle/>
                    <a:p>
                      <a:pPr>
                        <a:lnSpc>
                          <a:spcPct val="114000"/>
                        </a:lnSpc>
                      </a:pPr>
                      <a:r>
                        <a:rPr lang="en-GB" sz="3200" b="1" i="0" dirty="0">
                          <a:solidFill>
                            <a:schemeClr val="accent4"/>
                          </a:solidFill>
                          <a:latin typeface="Aptos" panose="020B0004020202020204" pitchFamily="34" charset="0"/>
                          <a:cs typeface="Calibri" panose="020F0502020204030204" pitchFamily="34" charset="0"/>
                        </a:rPr>
                        <a:t>A Deep Dive into EMTs and ARTs </a:t>
                      </a:r>
                    </a:p>
                    <a:p>
                      <a:pPr>
                        <a:lnSpc>
                          <a:spcPct val="114000"/>
                        </a:lnSpc>
                      </a:pPr>
                      <a:r>
                        <a:rPr lang="en-GB" sz="2000" b="1" i="0" dirty="0">
                          <a:solidFill>
                            <a:schemeClr val="accent4"/>
                          </a:solidFill>
                          <a:latin typeface="Aptos" panose="020B0004020202020204" pitchFamily="34" charset="0"/>
                          <a:cs typeface="Calibri" panose="020F0502020204030204" pitchFamily="34" charset="0"/>
                        </a:rPr>
                        <a:t>Reserve of assets &amp; Own funds</a:t>
                      </a:r>
                      <a:endParaRPr lang="en-DE" sz="2000" b="1" i="0" dirty="0">
                        <a:solidFill>
                          <a:schemeClr val="accent4"/>
                        </a:solidFill>
                        <a:latin typeface="Aptos" panose="020B00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9575539"/>
                  </a:ext>
                </a:extLst>
              </a:tr>
              <a:tr h="655154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accent4"/>
                          </a:solidFill>
                          <a:latin typeface="Aptos" panose="020B0004020202020204" pitchFamily="34" charset="0"/>
                        </a:rPr>
                        <a:t>12 November 2025</a:t>
                      </a:r>
                    </a:p>
                  </a:txBody>
                  <a:tcPr marT="144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63122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37815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49B29-B5FD-C359-A59E-598AA50BD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D99E38-5D68-8C59-B628-8F0767077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10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AB4D265-43A7-FB5F-0896-B6AB29488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13" y="273844"/>
            <a:ext cx="8565127" cy="691356"/>
          </a:xfrm>
        </p:spPr>
        <p:txBody>
          <a:bodyPr/>
          <a:lstStyle/>
          <a:p>
            <a:r>
              <a:rPr lang="en-GB" dirty="0"/>
              <a:t>4. The reserve of assets and liquidity risk management</a:t>
            </a:r>
            <a:endParaRPr lang="en-GB" dirty="0">
              <a:latin typeface="Aptos" panose="020B00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0461E2D-C89E-5F69-5D77-068DD85402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664" y="875015"/>
            <a:ext cx="7266824" cy="339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9465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6A6280-07D9-7912-5094-F24C7F2AB8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52CDC9-4BC5-4140-D746-896F9E8B42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11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BAC6E76-BD8D-695B-9AAD-B43B4B46E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13" y="273844"/>
            <a:ext cx="8565127" cy="691356"/>
          </a:xfrm>
        </p:spPr>
        <p:txBody>
          <a:bodyPr/>
          <a:lstStyle/>
          <a:p>
            <a:r>
              <a:rPr lang="en-GB" dirty="0"/>
              <a:t>4. The reserve of assets and liquidity stress testing</a:t>
            </a:r>
            <a:endParaRPr lang="en-GB" dirty="0">
              <a:latin typeface="Aptos" panose="020B00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032986-7D4E-B200-6818-4BE21DEEB7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986" y="859720"/>
            <a:ext cx="7676027" cy="3424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9645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48246B-0294-2FFC-22E7-FE2C09577A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82EDB9-6436-EB77-B513-0C851868B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12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CADAA02-3B54-986D-6650-4347C967C2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13" y="273844"/>
            <a:ext cx="8565127" cy="691356"/>
          </a:xfrm>
        </p:spPr>
        <p:txBody>
          <a:bodyPr/>
          <a:lstStyle/>
          <a:p>
            <a:r>
              <a:rPr lang="en-GB" dirty="0"/>
              <a:t>5. The reserve of assets – Composition (S 03.01)</a:t>
            </a:r>
            <a:endParaRPr lang="en-GB" dirty="0">
              <a:latin typeface="Aptos" panose="020B00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F52EB5-EB21-A60C-2E2A-12F07D17E72E}"/>
              </a:ext>
            </a:extLst>
          </p:cNvPr>
          <p:cNvSpPr txBox="1"/>
          <p:nvPr/>
        </p:nvSpPr>
        <p:spPr>
          <a:xfrm>
            <a:off x="343513" y="815008"/>
            <a:ext cx="86289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1400" b="1" dirty="0">
                <a:solidFill>
                  <a:schemeClr val="accent2"/>
                </a:solidFill>
              </a:rPr>
              <a:t>EBA issued ITS and own initiative guidelines on reporting requirements under </a:t>
            </a:r>
            <a:r>
              <a:rPr lang="en-GB" sz="1400" b="1" dirty="0" err="1">
                <a:solidFill>
                  <a:schemeClr val="accent2"/>
                </a:solidFill>
              </a:rPr>
              <a:t>MiCAR</a:t>
            </a:r>
            <a:r>
              <a:rPr lang="en-GB" sz="1400" b="1" dirty="0">
                <a:solidFill>
                  <a:schemeClr val="accent2"/>
                </a:solidFill>
              </a:rPr>
              <a:t> in December 2024.</a:t>
            </a:r>
          </a:p>
          <a:p>
            <a:pPr algn="just"/>
            <a:endParaRPr lang="en-GB" sz="1400" dirty="0">
              <a:solidFill>
                <a:schemeClr val="tx1">
                  <a:lumMod val="65000"/>
                  <a:lumOff val="35000"/>
                </a:schemeClr>
              </a:solidFill>
              <a:latin typeface="Segoe UI" panose="020B0502040204020203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882B62D-EE05-BEFF-660D-E9242715B3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3513" y="1042540"/>
            <a:ext cx="4523739" cy="3253561"/>
          </a:xfrm>
        </p:spPr>
        <p:txBody>
          <a:bodyPr>
            <a:noAutofit/>
          </a:bodyPr>
          <a:lstStyle/>
          <a:p>
            <a:pPr marL="342900" indent="-3429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  <a:tabLst>
                <a:tab pos="287859" algn="l"/>
              </a:tabLst>
            </a:pPr>
            <a:r>
              <a:rPr lang="en-GB" sz="1400" dirty="0"/>
              <a:t>Breakdown of reserves of assets, including:</a:t>
            </a:r>
          </a:p>
          <a:p>
            <a:pPr lvl="1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287859" algn="l"/>
              </a:tabLst>
            </a:pPr>
            <a:r>
              <a:rPr lang="en-GB" dirty="0"/>
              <a:t>Type of asset</a:t>
            </a:r>
          </a:p>
          <a:p>
            <a:pPr lvl="1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287859" algn="l"/>
              </a:tabLst>
            </a:pPr>
            <a:r>
              <a:rPr lang="en-GB" dirty="0"/>
              <a:t>Detail of SFT unwinding</a:t>
            </a:r>
          </a:p>
          <a:p>
            <a:pPr lvl="1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287859" algn="l"/>
              </a:tabLst>
            </a:pPr>
            <a:r>
              <a:rPr lang="en-GB" dirty="0"/>
              <a:t>Value of assets referenced</a:t>
            </a:r>
          </a:p>
          <a:p>
            <a:pPr lvl="1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287859" algn="l"/>
              </a:tabLst>
            </a:pPr>
            <a:r>
              <a:rPr lang="en-GB" dirty="0"/>
              <a:t>Mandatory over-collateralisation</a:t>
            </a:r>
          </a:p>
          <a:p>
            <a:pPr marL="380990" indent="-38099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  <a:tabLst>
                <a:tab pos="287859" algn="l"/>
              </a:tabLst>
            </a:pPr>
            <a:r>
              <a:rPr lang="en-GB" sz="1400" dirty="0">
                <a:ea typeface="MS PGothic" panose="020B0600070205080204" pitchFamily="34" charset="-128"/>
                <a:cs typeface="Times New Roman" panose="02020603050405020304" pitchFamily="18" charset="0"/>
              </a:rPr>
              <a:t>To monitor:</a:t>
            </a:r>
          </a:p>
          <a:p>
            <a:pPr lvl="1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287859" algn="l"/>
              </a:tabLst>
            </a:pPr>
            <a:r>
              <a:rPr lang="en-GB" dirty="0">
                <a:ea typeface="MS PGothic" panose="020B0600070205080204" pitchFamily="34" charset="-128"/>
                <a:cs typeface="Times New Roman" panose="02020603050405020304" pitchFamily="18" charset="0"/>
              </a:rPr>
              <a:t>Liquidity requirements</a:t>
            </a:r>
          </a:p>
          <a:p>
            <a:pPr lvl="1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287859" algn="l"/>
              </a:tabLst>
            </a:pPr>
            <a:r>
              <a:rPr lang="en-GB" dirty="0">
                <a:ea typeface="MS PGothic" panose="020B0600070205080204" pitchFamily="34" charset="-128"/>
                <a:cs typeface="Times New Roman" panose="02020603050405020304" pitchFamily="18" charset="0"/>
              </a:rPr>
              <a:t>Sufficient amount versus value of assets referenced</a:t>
            </a:r>
          </a:p>
          <a:p>
            <a:pPr lvl="1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287859" algn="l"/>
              </a:tabLst>
            </a:pPr>
            <a:r>
              <a:rPr lang="en-GB" dirty="0">
                <a:ea typeface="MS PGothic" panose="020B0600070205080204" pitchFamily="34" charset="-128"/>
                <a:cs typeface="Times New Roman" panose="02020603050405020304" pitchFamily="18" charset="0"/>
              </a:rPr>
              <a:t>Impact of unwinding SFT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508FB23-7DC9-8C96-39E2-F5C08B3CF5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8524" y="1212265"/>
            <a:ext cx="4085434" cy="2914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3806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97F15A-F62B-1F1D-E645-CB531224D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A9B0FA-EB77-8ED3-C00B-7674A758E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13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9DA046B-4C1D-63B5-F2B4-91CE45B1C9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13" y="273844"/>
            <a:ext cx="8565127" cy="691356"/>
          </a:xfrm>
        </p:spPr>
        <p:txBody>
          <a:bodyPr/>
          <a:lstStyle/>
          <a:p>
            <a:r>
              <a:rPr lang="en-GB" dirty="0"/>
              <a:t>5. The reserve of assets – Composition by counterparty (S 03.02)</a:t>
            </a:r>
            <a:endParaRPr lang="en-GB" dirty="0">
              <a:latin typeface="Aptos" panose="020B00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6E729BF-3088-A739-41CA-B5B4720DB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149" y="1105521"/>
            <a:ext cx="4523739" cy="3253561"/>
          </a:xfrm>
        </p:spPr>
        <p:txBody>
          <a:bodyPr>
            <a:noAutofit/>
          </a:bodyPr>
          <a:lstStyle/>
          <a:p>
            <a:pPr marL="342900" indent="-34290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q"/>
              <a:tabLst>
                <a:tab pos="287859" algn="l"/>
              </a:tabLst>
            </a:pPr>
            <a:r>
              <a:rPr lang="en-GB" sz="1400" dirty="0"/>
              <a:t>Breakdown of reserves of assets, including:</a:t>
            </a:r>
          </a:p>
          <a:p>
            <a:pPr lvl="1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ü"/>
              <a:tabLst>
                <a:tab pos="287859" algn="l"/>
              </a:tabLst>
            </a:pPr>
            <a:r>
              <a:rPr lang="en-GB" dirty="0"/>
              <a:t>Individual data of the top 20 largest counterparties/issuers</a:t>
            </a:r>
          </a:p>
          <a:p>
            <a:pPr lvl="1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ü"/>
              <a:tabLst>
                <a:tab pos="287859" algn="l"/>
              </a:tabLst>
            </a:pPr>
            <a:r>
              <a:rPr lang="en-GB" dirty="0"/>
              <a:t>Aggregates of other counterparties</a:t>
            </a:r>
          </a:p>
          <a:p>
            <a:pPr lvl="1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ü"/>
              <a:tabLst>
                <a:tab pos="287859" algn="l"/>
              </a:tabLst>
            </a:pPr>
            <a:r>
              <a:rPr lang="en-GB" dirty="0"/>
              <a:t>Type of product</a:t>
            </a:r>
          </a:p>
          <a:p>
            <a:pPr lvl="1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ü"/>
              <a:tabLst>
                <a:tab pos="287859" algn="l"/>
              </a:tabLst>
            </a:pPr>
            <a:r>
              <a:rPr lang="en-GB" dirty="0"/>
              <a:t>Amount</a:t>
            </a:r>
          </a:p>
          <a:p>
            <a:pPr marL="380990" indent="-38099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q"/>
              <a:tabLst>
                <a:tab pos="287859" algn="l"/>
              </a:tabLst>
            </a:pPr>
            <a:r>
              <a:rPr lang="en-GB" sz="1400" dirty="0">
                <a:ea typeface="MS PGothic" panose="020B0600070205080204" pitchFamily="34" charset="-128"/>
                <a:cs typeface="Times New Roman" panose="02020603050405020304" pitchFamily="18" charset="0"/>
              </a:rPr>
              <a:t>To monitor:</a:t>
            </a:r>
          </a:p>
          <a:p>
            <a:pPr lvl="1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  <a:tabLst>
                <a:tab pos="287859" algn="l"/>
              </a:tabLst>
            </a:pPr>
            <a:r>
              <a:rPr lang="en-GB" dirty="0">
                <a:ea typeface="MS PGothic" panose="020B0600070205080204" pitchFamily="34" charset="-128"/>
                <a:cs typeface="Times New Roman" panose="02020603050405020304" pitchFamily="18" charset="0"/>
              </a:rPr>
              <a:t>liquidity requirements</a:t>
            </a:r>
          </a:p>
          <a:p>
            <a:pPr lvl="1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  <a:tabLst>
                <a:tab pos="287859" algn="l"/>
              </a:tabLst>
            </a:pPr>
            <a:r>
              <a:rPr lang="en-GB" dirty="0">
                <a:ea typeface="MS PGothic" panose="020B0600070205080204" pitchFamily="34" charset="-128"/>
                <a:cs typeface="Times New Roman" panose="02020603050405020304" pitchFamily="18" charset="0"/>
              </a:rPr>
              <a:t>Analysis of concentration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20195F5-0A1F-6A2B-1866-CE98E8643C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5220" y="1879392"/>
            <a:ext cx="5243420" cy="2260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2491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9E52E0-3A09-14E8-1F2C-EEDAC1132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FADBE0-8935-C053-E721-7A33422B8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14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2D8161-2B6C-BA28-6A9D-175E204623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13" y="273844"/>
            <a:ext cx="8565127" cy="691356"/>
          </a:xfrm>
        </p:spPr>
        <p:txBody>
          <a:bodyPr/>
          <a:lstStyle/>
          <a:p>
            <a:r>
              <a:rPr lang="en-GB" dirty="0"/>
              <a:t>5. The reserve of assets – Maturity ladder (S 03.03)</a:t>
            </a:r>
            <a:endParaRPr lang="en-GB" dirty="0">
              <a:latin typeface="Aptos" panose="020B00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DE46F2D-E6CF-B734-D919-CC4F946657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3513" y="1042540"/>
            <a:ext cx="4523739" cy="3253561"/>
          </a:xfrm>
        </p:spPr>
        <p:txBody>
          <a:bodyPr>
            <a:noAutofit/>
          </a:bodyPr>
          <a:lstStyle/>
          <a:p>
            <a:pPr marL="342900" indent="-342900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  <a:tabLst>
                <a:tab pos="287859" algn="l"/>
              </a:tabLst>
            </a:pPr>
            <a:r>
              <a:rPr lang="en-GB" sz="1400" dirty="0"/>
              <a:t>Maturity ladder, including:</a:t>
            </a:r>
          </a:p>
          <a:p>
            <a:pPr lvl="1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287859" algn="l"/>
              </a:tabLst>
            </a:pPr>
            <a:r>
              <a:rPr lang="en-GB" dirty="0"/>
              <a:t>Reserve of assets</a:t>
            </a:r>
          </a:p>
          <a:p>
            <a:pPr lvl="1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287859" algn="l"/>
              </a:tabLst>
            </a:pPr>
            <a:r>
              <a:rPr lang="en-GB" dirty="0"/>
              <a:t>SFTs (repos, reverse repos and collateral swaps)</a:t>
            </a:r>
          </a:p>
          <a:p>
            <a:pPr lvl="1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287859" algn="l"/>
              </a:tabLst>
            </a:pPr>
            <a:r>
              <a:rPr lang="en-GB" dirty="0"/>
              <a:t>Derivatives</a:t>
            </a:r>
          </a:p>
          <a:p>
            <a:pPr lvl="1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287859" algn="l"/>
              </a:tabLst>
            </a:pPr>
            <a:r>
              <a:rPr lang="en-GB" dirty="0"/>
              <a:t>12 time-buckets</a:t>
            </a:r>
          </a:p>
          <a:p>
            <a:pPr marL="380990" indent="-380990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q"/>
              <a:tabLst>
                <a:tab pos="287859" algn="l"/>
              </a:tabLst>
            </a:pPr>
            <a:r>
              <a:rPr lang="en-GB" sz="1400" dirty="0">
                <a:ea typeface="MS PGothic" panose="020B0600070205080204" pitchFamily="34" charset="-128"/>
                <a:cs typeface="Times New Roman" panose="02020603050405020304" pitchFamily="18" charset="0"/>
              </a:rPr>
              <a:t>To monitor:</a:t>
            </a:r>
          </a:p>
          <a:p>
            <a:pPr lvl="1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287859" algn="l"/>
              </a:tabLst>
            </a:pPr>
            <a:r>
              <a:rPr lang="en-GB" dirty="0">
                <a:ea typeface="MS PGothic" panose="020B0600070205080204" pitchFamily="34" charset="-128"/>
                <a:cs typeface="Times New Roman" panose="02020603050405020304" pitchFamily="18" charset="0"/>
              </a:rPr>
              <a:t>liquidity requirements</a:t>
            </a:r>
          </a:p>
          <a:p>
            <a:pPr lvl="1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287859" algn="l"/>
              </a:tabLst>
            </a:pPr>
            <a:r>
              <a:rPr lang="en-GB" dirty="0">
                <a:ea typeface="MS PGothic" panose="020B0600070205080204" pitchFamily="34" charset="-128"/>
                <a:cs typeface="Times New Roman" panose="02020603050405020304" pitchFamily="18" charset="0"/>
              </a:rPr>
              <a:t>Time matching flows from Hedging derivatives</a:t>
            </a:r>
          </a:p>
          <a:p>
            <a:pPr lvl="1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287859" algn="l"/>
              </a:tabLst>
            </a:pPr>
            <a:r>
              <a:rPr lang="en-GB" dirty="0">
                <a:ea typeface="MS PGothic" panose="020B0600070205080204" pitchFamily="34" charset="-128"/>
                <a:cs typeface="Times New Roman" panose="02020603050405020304" pitchFamily="18" charset="0"/>
              </a:rPr>
              <a:t>Duration of portfolio</a:t>
            </a:r>
          </a:p>
          <a:p>
            <a:pPr lvl="1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tabLst>
                <a:tab pos="287859" algn="l"/>
              </a:tabLst>
            </a:pPr>
            <a:r>
              <a:rPr lang="en-GB" dirty="0">
                <a:ea typeface="MS PGothic" panose="020B0600070205080204" pitchFamily="34" charset="-128"/>
                <a:cs typeface="Times New Roman" panose="02020603050405020304" pitchFamily="18" charset="0"/>
              </a:rPr>
              <a:t>Repo strategies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CF89B74-9C45-4B88-F660-AACBBB2808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9487" y="847399"/>
            <a:ext cx="4179154" cy="3377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6991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37C1F4-2008-FDE4-ABD1-37F9975213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95A256-787F-2D71-3802-D481D2E6FF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3513" y="965200"/>
            <a:ext cx="8565127" cy="2966720"/>
          </a:xfrm>
        </p:spPr>
        <p:txBody>
          <a:bodyPr/>
          <a:lstStyle/>
          <a:p>
            <a:pPr indent="0" algn="just">
              <a:spcBef>
                <a:spcPts val="600"/>
              </a:spcBef>
            </a:pPr>
            <a:r>
              <a:rPr lang="en-GB" b="1" dirty="0"/>
              <a:t>EBA Opinion on RTS specifying HLFI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dirty="0"/>
              <a:t>EBA cautions that the Commission’s amendments could broaden eligible assets beyond Article 38(1) of </a:t>
            </a:r>
            <a:r>
              <a:rPr lang="en-GB" dirty="0" err="1"/>
              <a:t>MiCA</a:t>
            </a:r>
            <a:r>
              <a:rPr lang="en-GB" dirty="0"/>
              <a:t>, potentially allowing investments in non-HLFI and weakening reserve protection.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dirty="0"/>
              <a:t>Automatic classification of all MMFs as HLFI disregards underlying portfolio risk and could undermine the “minimal market/credit/concentration risk” objective.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dirty="0"/>
              <a:t>Relaxed concentration and look-through limits risk amplifying contagion and misaligning with LCR-based prudential standards.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dirty="0"/>
              <a:t>EBA maintains HLFI definition should mirror LCR Level 1 assets, ensuring consistency with existing liquidity frameworks and supervisory convergence.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5B7302-003B-EA57-F727-76773589F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15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9412B77-F12F-134C-41DE-1CB1996AA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13" y="273844"/>
            <a:ext cx="8565127" cy="691356"/>
          </a:xfrm>
        </p:spPr>
        <p:txBody>
          <a:bodyPr/>
          <a:lstStyle/>
          <a:p>
            <a:r>
              <a:rPr lang="en-GB" dirty="0"/>
              <a:t>6. EBA Opinions on liquidity requirements of the reserve of assets</a:t>
            </a:r>
            <a:endParaRPr lang="en-GB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508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8661C-642A-4BB1-8C9A-E8DCB19D4E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BBEDCA-D99C-FA62-6C51-C99E98A86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16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3EA9F96-5D89-19BF-D1F0-52C5FC1D1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13" y="273844"/>
            <a:ext cx="8565127" cy="691356"/>
          </a:xfrm>
        </p:spPr>
        <p:txBody>
          <a:bodyPr/>
          <a:lstStyle/>
          <a:p>
            <a:r>
              <a:rPr lang="en-GB" dirty="0"/>
              <a:t>6. EBA Opinions on liquidity requirements of the reserve of assets</a:t>
            </a:r>
            <a:endParaRPr lang="en-GB" dirty="0">
              <a:latin typeface="Aptos" panose="020B0004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9066712-0815-A7E3-29DC-5B14F01F7E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3513" y="965200"/>
            <a:ext cx="8565127" cy="2966720"/>
          </a:xfrm>
        </p:spPr>
        <p:txBody>
          <a:bodyPr/>
          <a:lstStyle/>
          <a:p>
            <a:pPr indent="0" algn="just">
              <a:spcBef>
                <a:spcPts val="600"/>
              </a:spcBef>
            </a:pPr>
            <a:r>
              <a:rPr lang="en-GB" b="1" dirty="0"/>
              <a:t>EBA Opinion on RTS further specifying liquidity requirements of the reserve of assets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dirty="0"/>
              <a:t>EBA opposes deletion of calibrated short-maturity buckets (1-day / 5-day), which are key to ensuring immediate redemption capacity.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dirty="0"/>
              <a:t>Replacing maturity buckets with a flat “additional HLFI share” would weaken the liquidity profile and create structural mismatch risk.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dirty="0"/>
              <a:t>Amended wording could be read as permitting non-HLFI investments.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dirty="0"/>
              <a:t>EBA calls to maintain deposit, over-collateralisation and diversification limits ensuring resilience under stress scenarios.</a:t>
            </a:r>
          </a:p>
        </p:txBody>
      </p:sp>
    </p:spTree>
    <p:extLst>
      <p:ext uri="{BB962C8B-B14F-4D97-AF65-F5344CB8AC3E}">
        <p14:creationId xmlns:p14="http://schemas.microsoft.com/office/powerpoint/2010/main" val="7729072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0A892A-3AAF-4F05-3EF6-1F4C5B7709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382E25-5A5F-700F-78D5-FAB7ED3B1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17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6A5C488-5493-5C74-DBEA-38990CF72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13" y="273844"/>
            <a:ext cx="8565127" cy="691356"/>
          </a:xfrm>
        </p:spPr>
        <p:txBody>
          <a:bodyPr/>
          <a:lstStyle/>
          <a:p>
            <a:r>
              <a:rPr lang="en-GB" dirty="0"/>
              <a:t>7. Own funds requirements (1)</a:t>
            </a:r>
            <a:endParaRPr lang="en-GB" dirty="0">
              <a:latin typeface="Aptos" panose="020B0004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3CC37F5-4DD1-DD48-6604-830C652732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3513" y="965200"/>
            <a:ext cx="8565127" cy="2966720"/>
          </a:xfrm>
        </p:spPr>
        <p:txBody>
          <a:bodyPr/>
          <a:lstStyle/>
          <a:p>
            <a:pPr indent="0" algn="just">
              <a:spcBef>
                <a:spcPts val="600"/>
              </a:spcBef>
            </a:pPr>
            <a:r>
              <a:rPr lang="en-GB" b="1" dirty="0"/>
              <a:t>Why do ART and EMT issuers need own funds?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b="1" dirty="0"/>
              <a:t>Protection Against Losses: </a:t>
            </a:r>
            <a:r>
              <a:rPr lang="en-GB" dirty="0"/>
              <a:t>Acts as a buffer to absorb potential losses.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b="1" dirty="0"/>
              <a:t>Regulatory Compliance: </a:t>
            </a:r>
            <a:r>
              <a:rPr lang="en-GB" dirty="0"/>
              <a:t>Mandated by financial regulators to promote financial stability.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b="1" dirty="0"/>
              <a:t>Public Confidence: </a:t>
            </a:r>
            <a:r>
              <a:rPr lang="en-GB" dirty="0"/>
              <a:t>Maintains public trust in the issuer and crypto-ecosystem.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b="1" dirty="0"/>
              <a:t>Operational Needs: </a:t>
            </a:r>
            <a:r>
              <a:rPr lang="en-GB" dirty="0"/>
              <a:t>Supports issuers in their daily operations, to manage liquidity, and to invest in growth opportunities.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b="1" dirty="0"/>
              <a:t>Risk Management: </a:t>
            </a:r>
            <a:r>
              <a:rPr lang="en-GB" dirty="0"/>
              <a:t>Encourages issuers to manage risks as capital is linked to the riskiness of their asset and business-strategy.</a:t>
            </a:r>
          </a:p>
        </p:txBody>
      </p:sp>
    </p:spTree>
    <p:extLst>
      <p:ext uri="{BB962C8B-B14F-4D97-AF65-F5344CB8AC3E}">
        <p14:creationId xmlns:p14="http://schemas.microsoft.com/office/powerpoint/2010/main" val="35948122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CADFBA-32F4-FBF3-9677-0147CD14D7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ED1F55-0AE8-AA7D-E47F-4886D52DD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18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E82B90A-0274-E9E7-D50F-0B788A917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13" y="273844"/>
            <a:ext cx="8565127" cy="691356"/>
          </a:xfrm>
        </p:spPr>
        <p:txBody>
          <a:bodyPr/>
          <a:lstStyle/>
          <a:p>
            <a:r>
              <a:rPr lang="en-GB" dirty="0"/>
              <a:t>7. Own funds requirements (2)</a:t>
            </a:r>
            <a:endParaRPr lang="en-GB" dirty="0">
              <a:latin typeface="Aptos" panose="020B0004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7AC7830-CE96-008A-F82F-4A33DA4FD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3513" y="965200"/>
            <a:ext cx="8565127" cy="2966720"/>
          </a:xfrm>
        </p:spPr>
        <p:txBody>
          <a:bodyPr/>
          <a:lstStyle/>
          <a:p>
            <a:pPr indent="0" algn="just">
              <a:spcBef>
                <a:spcPts val="600"/>
              </a:spcBef>
            </a:pPr>
            <a:r>
              <a:rPr lang="en-GB" b="1" dirty="0"/>
              <a:t>Scope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dirty="0"/>
              <a:t>Issuers of significant asset-reference tokens;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dirty="0"/>
              <a:t>Issuers of asset-reference tokens that are not significant; 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dirty="0"/>
              <a:t>Issuers of significant e-money tokens;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dirty="0"/>
              <a:t>Issuers of e-money tokens that are not significant, where required by the competent authority.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dirty="0"/>
              <a:t>Credit institutions that act as issuers of ARTs or EMTs are not subject to own funds requirements.</a:t>
            </a:r>
          </a:p>
        </p:txBody>
      </p:sp>
    </p:spTree>
    <p:extLst>
      <p:ext uri="{BB962C8B-B14F-4D97-AF65-F5344CB8AC3E}">
        <p14:creationId xmlns:p14="http://schemas.microsoft.com/office/powerpoint/2010/main" val="4580181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12E0E-91B0-7EAB-C0B6-26AF726183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7E38DC-4AF5-5DA4-1014-40C33571C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19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8F4C781-20D4-F898-2F18-0FE215DCE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13" y="273844"/>
            <a:ext cx="8565127" cy="691356"/>
          </a:xfrm>
        </p:spPr>
        <p:txBody>
          <a:bodyPr/>
          <a:lstStyle/>
          <a:p>
            <a:r>
              <a:rPr lang="en-GB" dirty="0"/>
              <a:t>7. Own funds requirements (3)</a:t>
            </a:r>
            <a:endParaRPr lang="en-GB" dirty="0">
              <a:latin typeface="Aptos" panose="020B0004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6CCC85B-8FF9-A74F-5379-113F970AC0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3513" y="965200"/>
            <a:ext cx="8565127" cy="2966720"/>
          </a:xfrm>
        </p:spPr>
        <p:txBody>
          <a:bodyPr/>
          <a:lstStyle/>
          <a:p>
            <a:pPr indent="0" algn="just">
              <a:spcBef>
                <a:spcPts val="600"/>
              </a:spcBef>
            </a:pPr>
            <a:r>
              <a:rPr lang="en-GB" b="1" dirty="0"/>
              <a:t>Minimum amount: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dirty="0"/>
              <a:t>Article 35(1) of MICA introduces the own funds requirement for issuers of asset-referenced tokens. ART issuers, shall at all times have own funds equal to an amount of at least the highest of:</a:t>
            </a:r>
          </a:p>
          <a:p>
            <a:pPr marL="857250" lvl="1" indent="-342900" algn="just">
              <a:spcBef>
                <a:spcPts val="600"/>
              </a:spcBef>
              <a:buFont typeface="+mj-lt"/>
              <a:buAutoNum type="alphaLcPeriod"/>
            </a:pPr>
            <a:r>
              <a:rPr lang="en-GB" b="1" dirty="0"/>
              <a:t>EUR 350.000;</a:t>
            </a:r>
          </a:p>
          <a:p>
            <a:pPr marL="857250" lvl="1" indent="-342900" algn="just">
              <a:spcBef>
                <a:spcPts val="600"/>
              </a:spcBef>
              <a:buFont typeface="+mj-lt"/>
              <a:buAutoNum type="alphaLcPeriod"/>
            </a:pPr>
            <a:r>
              <a:rPr lang="en-GB" b="1" dirty="0"/>
              <a:t>2% of the average amount of the reserve assets </a:t>
            </a:r>
            <a:r>
              <a:rPr lang="en-GB" dirty="0"/>
              <a:t>(referred to in Article 36);</a:t>
            </a:r>
          </a:p>
          <a:p>
            <a:pPr marL="857250" lvl="1" indent="-342900" algn="just">
              <a:spcBef>
                <a:spcPts val="600"/>
              </a:spcBef>
              <a:buFont typeface="+mj-lt"/>
              <a:buAutoNum type="alphaLcPeriod"/>
            </a:pPr>
            <a:r>
              <a:rPr lang="en-GB" b="1" dirty="0"/>
              <a:t>A quarter of the fixed overhead </a:t>
            </a:r>
            <a:r>
              <a:rPr lang="en-GB" dirty="0"/>
              <a:t>of the preceding year.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dirty="0"/>
              <a:t>The </a:t>
            </a:r>
            <a:r>
              <a:rPr lang="en-GB" b="1" dirty="0"/>
              <a:t>2% percentage </a:t>
            </a:r>
            <a:r>
              <a:rPr lang="en-GB" dirty="0"/>
              <a:t>shall be set at 3% of the average amount of the reserve </a:t>
            </a:r>
            <a:r>
              <a:rPr lang="en-GB" b="1" dirty="0"/>
              <a:t>assets for issuers of significant asset-referenced tokens </a:t>
            </a:r>
            <a:r>
              <a:rPr lang="en-GB" dirty="0"/>
              <a:t>according to Article 45(5) of </a:t>
            </a:r>
            <a:r>
              <a:rPr lang="en-GB" dirty="0" err="1"/>
              <a:t>MiCA</a:t>
            </a:r>
            <a:r>
              <a:rPr lang="en-GB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593467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FEA04-5BE0-49D7-16CF-8EFFE7B7CD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14" y="349917"/>
            <a:ext cx="8565127" cy="462883"/>
          </a:xfrm>
        </p:spPr>
        <p:txBody>
          <a:bodyPr/>
          <a:lstStyle/>
          <a:p>
            <a:r>
              <a:rPr lang="en-DE" dirty="0">
                <a:latin typeface="Aptos" panose="020B0004020202020204" pitchFamily="34" charset="0"/>
              </a:rPr>
              <a:t>Contents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AFE50A54-1580-0052-031E-6F60A30A95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8969698"/>
              </p:ext>
            </p:extLst>
          </p:nvPr>
        </p:nvGraphicFramePr>
        <p:xfrm>
          <a:off x="343513" y="916940"/>
          <a:ext cx="4746647" cy="3048000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485848">
                  <a:extLst>
                    <a:ext uri="{9D8B030D-6E8A-4147-A177-3AD203B41FA5}">
                      <a16:colId xmlns:a16="http://schemas.microsoft.com/office/drawing/2014/main" val="610344407"/>
                    </a:ext>
                  </a:extLst>
                </a:gridCol>
                <a:gridCol w="4260799">
                  <a:extLst>
                    <a:ext uri="{9D8B030D-6E8A-4147-A177-3AD203B41FA5}">
                      <a16:colId xmlns:a16="http://schemas.microsoft.com/office/drawing/2014/main" val="1674687653"/>
                    </a:ext>
                  </a:extLst>
                </a:gridCol>
              </a:tblGrid>
              <a:tr h="298662"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>
                          <a:solidFill>
                            <a:schemeClr val="bg1"/>
                          </a:solidFill>
                          <a:latin typeface="+mn-lt"/>
                        </a:rPr>
                        <a:t>1</a:t>
                      </a:r>
                      <a:endParaRPr lang="en-DE" sz="14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r>
                        <a:rPr lang="en-DE" sz="1400" b="0" dirty="0">
                          <a:solidFill>
                            <a:schemeClr val="bg1"/>
                          </a:solidFill>
                          <a:latin typeface="+mn-lt"/>
                        </a:rPr>
                        <a:t>Regulatory framework</a:t>
                      </a:r>
                      <a:r>
                        <a:rPr lang="en-GB" sz="1400" b="0" dirty="0">
                          <a:solidFill>
                            <a:schemeClr val="bg1"/>
                          </a:solidFill>
                          <a:latin typeface="+mn-lt"/>
                        </a:rPr>
                        <a:t> for the reserve of assets</a:t>
                      </a:r>
                      <a:endParaRPr lang="en-DE" sz="14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24679651"/>
                  </a:ext>
                </a:extLst>
              </a:tr>
              <a:tr h="298662"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>
                          <a:solidFill>
                            <a:schemeClr val="bg1"/>
                          </a:solidFill>
                          <a:latin typeface="+mn-lt"/>
                        </a:rPr>
                        <a:t>2</a:t>
                      </a:r>
                      <a:endParaRPr lang="en-DE" sz="14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bg1"/>
                          </a:solidFill>
                          <a:latin typeface="+mn-lt"/>
                        </a:rPr>
                        <a:t>The reserve of assets</a:t>
                      </a:r>
                      <a:endParaRPr lang="en-DE" sz="14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9429183"/>
                  </a:ext>
                </a:extLst>
              </a:tr>
              <a:tr h="298662"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>
                          <a:solidFill>
                            <a:schemeClr val="bg1"/>
                          </a:solidFill>
                          <a:latin typeface="+mn-lt"/>
                        </a:rPr>
                        <a:t>3</a:t>
                      </a:r>
                      <a:endParaRPr lang="en-DE" sz="14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43E5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Composition of the reserve of assets</a:t>
                      </a:r>
                      <a:endParaRPr kumimoji="0" lang="en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43E5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85205170"/>
                  </a:ext>
                </a:extLst>
              </a:tr>
              <a:tr h="298662"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>
                          <a:solidFill>
                            <a:schemeClr val="bg1"/>
                          </a:solidFill>
                          <a:latin typeface="+mn-lt"/>
                        </a:rPr>
                        <a:t>4</a:t>
                      </a:r>
                      <a:endParaRPr lang="en-DE" sz="14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43E5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The reserve of assets and liquidity risk management</a:t>
                      </a:r>
                      <a:endParaRPr kumimoji="0" lang="en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43E5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3146650"/>
                  </a:ext>
                </a:extLst>
              </a:tr>
              <a:tr h="298662"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>
                          <a:solidFill>
                            <a:schemeClr val="bg1"/>
                          </a:solidFill>
                          <a:latin typeface="+mn-lt"/>
                        </a:rPr>
                        <a:t>5</a:t>
                      </a:r>
                      <a:endParaRPr lang="en-DE" sz="14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43E5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Regulatory reporting</a:t>
                      </a:r>
                      <a:endParaRPr kumimoji="0" lang="en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43E5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63978889"/>
                  </a:ext>
                </a:extLst>
              </a:tr>
              <a:tr h="298662"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>
                          <a:solidFill>
                            <a:schemeClr val="bg1"/>
                          </a:solidFill>
                          <a:latin typeface="+mn-lt"/>
                        </a:rPr>
                        <a:t>6</a:t>
                      </a:r>
                      <a:endParaRPr lang="en-DE" sz="14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43E5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EBA Opinions on reserve of assets</a:t>
                      </a:r>
                      <a:endParaRPr kumimoji="0" lang="en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43E5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26259965"/>
                  </a:ext>
                </a:extLst>
              </a:tr>
              <a:tr h="298662"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>
                          <a:solidFill>
                            <a:schemeClr val="bg1"/>
                          </a:solidFill>
                          <a:latin typeface="+mn-lt"/>
                        </a:rPr>
                        <a:t>7</a:t>
                      </a:r>
                      <a:endParaRPr lang="en-DE" sz="14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DE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43E5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Own funds requirements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4702617"/>
                  </a:ext>
                </a:extLst>
              </a:tr>
              <a:tr h="298662"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>
                          <a:solidFill>
                            <a:schemeClr val="bg1"/>
                          </a:solidFill>
                          <a:latin typeface="+mn-lt"/>
                        </a:rPr>
                        <a:t>8</a:t>
                      </a:r>
                      <a:endParaRPr lang="en-DE" sz="14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DE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43E5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Composition of own funds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0476173"/>
                  </a:ext>
                </a:extLst>
              </a:tr>
              <a:tr h="298662"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>
                          <a:solidFill>
                            <a:schemeClr val="bg1"/>
                          </a:solidFill>
                          <a:latin typeface="+mn-lt"/>
                        </a:rPr>
                        <a:t>9</a:t>
                      </a:r>
                      <a:endParaRPr lang="en-DE" sz="14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DE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43E5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Reporting and monitoring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41884421"/>
                  </a:ext>
                </a:extLst>
              </a:tr>
              <a:tr h="298662">
                <a:tc>
                  <a:txBody>
                    <a:bodyPr/>
                    <a:lstStyle/>
                    <a:p>
                      <a:pPr algn="ctr"/>
                      <a:r>
                        <a:rPr lang="en-GB" sz="1400" b="0" dirty="0">
                          <a:solidFill>
                            <a:schemeClr val="bg1"/>
                          </a:solidFill>
                          <a:latin typeface="+mn-lt"/>
                        </a:rPr>
                        <a:t>10</a:t>
                      </a:r>
                      <a:endParaRPr lang="en-DE" sz="14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T="36000" marB="36000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43E5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RTS on Own Funds requirements</a:t>
                      </a:r>
                      <a:endParaRPr kumimoji="0" lang="en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43E5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84819354"/>
                  </a:ext>
                </a:extLst>
              </a:tr>
            </a:tbl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9591CC-63D1-CFCF-B7BA-6091DBD6D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5376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CD8FF8-28F0-F2FE-65DC-2EAE9CE740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3D8239-C4EF-A243-63F6-67109A528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20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1FD3491-867F-EDB5-6C33-C2D99697E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13" y="273844"/>
            <a:ext cx="8565127" cy="691356"/>
          </a:xfrm>
        </p:spPr>
        <p:txBody>
          <a:bodyPr/>
          <a:lstStyle/>
          <a:p>
            <a:r>
              <a:rPr lang="en-GB" dirty="0"/>
              <a:t>7. Own funds requirements (4)</a:t>
            </a:r>
            <a:endParaRPr lang="en-GB" dirty="0">
              <a:latin typeface="Aptos" panose="020B0004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C51E863-50CA-3631-0C29-AFEBD7990D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3514" y="965200"/>
            <a:ext cx="8456974" cy="2966720"/>
          </a:xfrm>
        </p:spPr>
        <p:txBody>
          <a:bodyPr/>
          <a:lstStyle/>
          <a:p>
            <a:pPr indent="0" algn="just">
              <a:spcBef>
                <a:spcPts val="600"/>
              </a:spcBef>
            </a:pPr>
            <a:r>
              <a:rPr lang="en-GB" b="1" dirty="0"/>
              <a:t>Additional amount: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dirty="0"/>
              <a:t>Article 35(3) of </a:t>
            </a:r>
            <a:r>
              <a:rPr lang="en-GB" dirty="0" err="1"/>
              <a:t>MiCA</a:t>
            </a:r>
            <a:r>
              <a:rPr lang="en-GB" dirty="0"/>
              <a:t> specifies that competent authorities will be able to </a:t>
            </a:r>
            <a:r>
              <a:rPr lang="en-GB" b="1" dirty="0"/>
              <a:t>increase the amount of own fund requirements </a:t>
            </a:r>
            <a:r>
              <a:rPr lang="en-GB" dirty="0"/>
              <a:t>of an ART issuer </a:t>
            </a:r>
            <a:r>
              <a:rPr lang="en-GB" b="1" dirty="0"/>
              <a:t>by up to 20%, </a:t>
            </a:r>
            <a:r>
              <a:rPr lang="en-GB" dirty="0"/>
              <a:t>above the requirements set in Article 35(1)(b) of </a:t>
            </a:r>
            <a:r>
              <a:rPr lang="en-GB" dirty="0" err="1"/>
              <a:t>MiCA</a:t>
            </a:r>
            <a:r>
              <a:rPr lang="en-GB" dirty="0"/>
              <a:t>, </a:t>
            </a:r>
            <a:r>
              <a:rPr lang="en-GB" b="1" dirty="0"/>
              <a:t>in case an assessment of an ART issuer indicates a higher degree of risk.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dirty="0"/>
              <a:t>ARTs issuers are required to conduct on a </a:t>
            </a:r>
            <a:r>
              <a:rPr lang="en-GB" b="1" dirty="0"/>
              <a:t>regular basis stress-testing</a:t>
            </a:r>
            <a:r>
              <a:rPr lang="en-GB" dirty="0"/>
              <a:t>, under Article 35(5) of </a:t>
            </a:r>
            <a:r>
              <a:rPr lang="en-GB" dirty="0" err="1"/>
              <a:t>MiCA</a:t>
            </a:r>
            <a:r>
              <a:rPr lang="en-GB" dirty="0"/>
              <a:t> considering certain scenarios and parameters and based on the outcome competent authorities shall </a:t>
            </a:r>
            <a:r>
              <a:rPr lang="en-GB" b="1" dirty="0"/>
              <a:t>in certain circumstances </a:t>
            </a:r>
            <a:r>
              <a:rPr lang="en-GB" dirty="0"/>
              <a:t>require </a:t>
            </a:r>
            <a:r>
              <a:rPr lang="en-GB" b="1" dirty="0"/>
              <a:t>ART issuers to hold an amount of own funds which is between 20% and 40% higher</a:t>
            </a:r>
            <a:r>
              <a:rPr lang="en-GB" dirty="0"/>
              <a:t> than the amount resulting from the application of Article 35(1)(b) of </a:t>
            </a:r>
            <a:r>
              <a:rPr lang="en-GB" dirty="0" err="1"/>
              <a:t>MiCA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425160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1ED6C4-D60B-87F5-4C99-A8970D8F6A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F0541C-77DB-CCCC-17FC-EE125E60B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21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716AC7D-1A23-CBE7-3AE9-BEE983946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13" y="273844"/>
            <a:ext cx="8565127" cy="691356"/>
          </a:xfrm>
        </p:spPr>
        <p:txBody>
          <a:bodyPr/>
          <a:lstStyle/>
          <a:p>
            <a:r>
              <a:rPr lang="en-GB" dirty="0"/>
              <a:t>8. Composition of own funds</a:t>
            </a:r>
            <a:endParaRPr lang="en-GB" dirty="0">
              <a:latin typeface="Aptos" panose="020B0004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F4DEBCF-D695-55CA-5A31-36786E1F3A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3513" y="965200"/>
            <a:ext cx="8565127" cy="2966720"/>
          </a:xfrm>
        </p:spPr>
        <p:txBody>
          <a:bodyPr/>
          <a:lstStyle/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dirty="0"/>
              <a:t>The composition of own funds shall consist of the Common Equity Tier 1 items and instruments referred to in Articles 26 to 30 of the CRR as specified in Art 35(2) of </a:t>
            </a:r>
            <a:r>
              <a:rPr lang="en-GB" dirty="0" err="1"/>
              <a:t>MiCA</a:t>
            </a:r>
            <a:r>
              <a:rPr lang="en-GB" dirty="0"/>
              <a:t>.</a:t>
            </a:r>
          </a:p>
          <a:p>
            <a:pPr marL="857250" lvl="1" indent="-342900" algn="just">
              <a:spcBef>
                <a:spcPts val="600"/>
              </a:spcBef>
              <a:buFont typeface="+mj-lt"/>
              <a:buAutoNum type="alphaLcPeriod"/>
            </a:pPr>
            <a:r>
              <a:rPr lang="en-GB" dirty="0"/>
              <a:t>Capital instruments subject to certain conditions</a:t>
            </a:r>
          </a:p>
          <a:p>
            <a:pPr marL="857250" lvl="1" indent="-342900" algn="just">
              <a:spcBef>
                <a:spcPts val="600"/>
              </a:spcBef>
              <a:buFont typeface="+mj-lt"/>
              <a:buAutoNum type="alphaLcPeriod"/>
            </a:pPr>
            <a:r>
              <a:rPr lang="en-GB" dirty="0"/>
              <a:t>Share premium accounts (related to the instruments referred to in point (a))</a:t>
            </a:r>
          </a:p>
          <a:p>
            <a:pPr marL="857250" lvl="1" indent="-342900" algn="just">
              <a:spcBef>
                <a:spcPts val="600"/>
              </a:spcBef>
              <a:buFont typeface="+mj-lt"/>
              <a:buAutoNum type="alphaLcPeriod"/>
            </a:pPr>
            <a:r>
              <a:rPr lang="en-GB" dirty="0"/>
              <a:t>Retained earnings</a:t>
            </a:r>
          </a:p>
          <a:p>
            <a:pPr marL="857250" lvl="1" indent="-342900" algn="just">
              <a:spcBef>
                <a:spcPts val="600"/>
              </a:spcBef>
              <a:buFont typeface="+mj-lt"/>
              <a:buAutoNum type="alphaLcPeriod"/>
            </a:pPr>
            <a:r>
              <a:rPr lang="en-GB" dirty="0"/>
              <a:t>Accumulated other comprehensive income</a:t>
            </a:r>
          </a:p>
          <a:p>
            <a:pPr marL="857250" lvl="1" indent="-342900" algn="just">
              <a:spcBef>
                <a:spcPts val="600"/>
              </a:spcBef>
              <a:buFont typeface="+mj-lt"/>
              <a:buAutoNum type="alphaLcPeriod"/>
            </a:pPr>
            <a:r>
              <a:rPr lang="en-GB" dirty="0"/>
              <a:t>Other reserves</a:t>
            </a:r>
          </a:p>
          <a:p>
            <a:pPr marL="857250" lvl="1" indent="-342900" algn="just">
              <a:spcBef>
                <a:spcPts val="600"/>
              </a:spcBef>
              <a:buFont typeface="+mj-lt"/>
              <a:buAutoNum type="alphaLcPeriod"/>
            </a:pPr>
            <a:r>
              <a:rPr lang="en-GB" dirty="0"/>
              <a:t>Funds for general banking risk</a:t>
            </a:r>
          </a:p>
        </p:txBody>
      </p:sp>
    </p:spTree>
    <p:extLst>
      <p:ext uri="{BB962C8B-B14F-4D97-AF65-F5344CB8AC3E}">
        <p14:creationId xmlns:p14="http://schemas.microsoft.com/office/powerpoint/2010/main" val="3606879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D67521-BE3A-6835-83B0-E6FEC80D1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AAC9C0-77DB-C57A-F539-10B646404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22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6190A70-D4E0-D960-3131-D237468CFF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13" y="273844"/>
            <a:ext cx="8565127" cy="691356"/>
          </a:xfrm>
        </p:spPr>
        <p:txBody>
          <a:bodyPr/>
          <a:lstStyle/>
          <a:p>
            <a:r>
              <a:rPr lang="en-GB" dirty="0"/>
              <a:t>9. Reporting and monitoring</a:t>
            </a:r>
            <a:endParaRPr lang="en-GB" dirty="0">
              <a:latin typeface="Aptos" panose="020B0004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26C364D-E665-60A9-9D87-F7333177F9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3513" y="965200"/>
            <a:ext cx="4335167" cy="3378200"/>
          </a:xfrm>
        </p:spPr>
        <p:txBody>
          <a:bodyPr/>
          <a:lstStyle/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dirty="0"/>
              <a:t>EBA issued own initiative guidelines on reporting requirements under </a:t>
            </a:r>
            <a:r>
              <a:rPr lang="en-GB" dirty="0" err="1"/>
              <a:t>MiCAR</a:t>
            </a:r>
            <a:r>
              <a:rPr lang="en-GB" dirty="0"/>
              <a:t> in December 2024.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dirty="0"/>
              <a:t>Data includes reporting requirements for issuers on own funds, which is necessary for supervisors to monitor compliance of issuers.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dirty="0"/>
              <a:t>The guidelines will ensure consistent and harmonised information across the EU, facilitating the supervisory role and ensuring a level playing field between different issuers across the EU.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73EA56D-89AD-23EB-B1F2-9EB8CBA1B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4074" y="965199"/>
            <a:ext cx="3954333" cy="3188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1358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EB4225-3787-A226-D790-9E562BAF51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07D7A2-460F-D553-AD6E-9F7B23A53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23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F2DEDA7-2EBE-8675-9C07-FE09F0EEF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13" y="273844"/>
            <a:ext cx="8565127" cy="691356"/>
          </a:xfrm>
        </p:spPr>
        <p:txBody>
          <a:bodyPr/>
          <a:lstStyle/>
          <a:p>
            <a:r>
              <a:rPr lang="en-GB" dirty="0"/>
              <a:t>10. Regulatory technical standards on Own Funds requirements</a:t>
            </a:r>
            <a:endParaRPr lang="en-GB" dirty="0">
              <a:latin typeface="Aptos" panose="020B0004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F83A4B0-B09F-E8E8-2EAF-BB91E986E1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3513" y="965200"/>
            <a:ext cx="8565127" cy="3568700"/>
          </a:xfrm>
        </p:spPr>
        <p:txBody>
          <a:bodyPr/>
          <a:lstStyle/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dirty="0"/>
              <a:t>RTS specifying adjustment of own funds requirement and minimum features of stress testing programmes of issuers of asset-referenced tokens or of e-money tokens – see Article 35(6) of </a:t>
            </a:r>
            <a:r>
              <a:rPr lang="en-GB" dirty="0" err="1"/>
              <a:t>MiCA</a:t>
            </a:r>
            <a:r>
              <a:rPr lang="en-GB" dirty="0"/>
              <a:t>.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dirty="0"/>
              <a:t>RTS specifying the procedure and timeframe for an issuer of tokens to adjust the amount of its own funds (for ‘significant’ issuers) – see Article 45(7)(c) of </a:t>
            </a:r>
            <a:r>
              <a:rPr lang="en-GB" dirty="0" err="1"/>
              <a:t>MiCA</a:t>
            </a:r>
            <a:r>
              <a:rPr lang="en-GB" dirty="0"/>
              <a:t>.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dirty="0"/>
              <a:t>Mandate under Article 35(6) of </a:t>
            </a:r>
            <a:r>
              <a:rPr lang="en-GB" dirty="0" err="1"/>
              <a:t>MiCA</a:t>
            </a:r>
            <a:r>
              <a:rPr lang="en-GB" dirty="0"/>
              <a:t> to develop draft RTS on:</a:t>
            </a:r>
          </a:p>
          <a:p>
            <a:pPr marL="800100" lvl="1" indent="-285750" algn="just">
              <a:spcBef>
                <a:spcPts val="600"/>
              </a:spcBef>
            </a:pPr>
            <a:r>
              <a:rPr lang="en-GB" dirty="0"/>
              <a:t>the procedure and timeframe for an issuer of an asset-referenced token to adjust to higher own funds requirements;</a:t>
            </a:r>
          </a:p>
          <a:p>
            <a:pPr marL="800100" lvl="1" indent="-285750" algn="just">
              <a:spcBef>
                <a:spcPts val="600"/>
              </a:spcBef>
            </a:pPr>
            <a:r>
              <a:rPr lang="en-GB" dirty="0"/>
              <a:t>the criteria for requiring a higher amount of own funds; and</a:t>
            </a:r>
          </a:p>
          <a:p>
            <a:pPr marL="800100" lvl="1" indent="-285750" algn="just">
              <a:spcBef>
                <a:spcPts val="600"/>
              </a:spcBef>
            </a:pPr>
            <a:r>
              <a:rPr lang="en-GB" dirty="0"/>
              <a:t>the minimum requirements for the design of stress testing programmes, taking into account the size, complexity and nature of the asset-referenced token.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17244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8AC513-ECFB-2181-E344-265A9E618E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1ECEF7-9650-0C2C-C819-70AFD83F6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24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6D27FCE-848E-09B6-ED46-7A9BC167E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13" y="273844"/>
            <a:ext cx="8565127" cy="691356"/>
          </a:xfrm>
        </p:spPr>
        <p:txBody>
          <a:bodyPr/>
          <a:lstStyle/>
          <a:p>
            <a:r>
              <a:rPr lang="en-GB" dirty="0"/>
              <a:t>10. Higher risk criteria</a:t>
            </a:r>
            <a:endParaRPr lang="en-GB" dirty="0">
              <a:latin typeface="Aptos" panose="020B00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E937B5B-BAA8-2CD2-F52C-039D30CBDF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513" y="965200"/>
            <a:ext cx="8447271" cy="3199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989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1F7FF-54BF-5469-F6B9-A4F6F42883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15AD440-252D-6541-C10F-4D4518FF31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13" y="273844"/>
            <a:ext cx="8565127" cy="691356"/>
          </a:xfrm>
        </p:spPr>
        <p:txBody>
          <a:bodyPr/>
          <a:lstStyle/>
          <a:p>
            <a:r>
              <a:rPr lang="en-GB" dirty="0"/>
              <a:t>10. Procedure and timeframe</a:t>
            </a:r>
            <a:endParaRPr lang="en-GB" dirty="0">
              <a:latin typeface="Aptos" panose="020B0004020202020204" pitchFamily="34" charset="0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D5697C0-6051-1D44-4585-85630A097EE0}"/>
              </a:ext>
            </a:extLst>
          </p:cNvPr>
          <p:cNvSpPr txBox="1">
            <a:spLocks/>
          </p:cNvSpPr>
          <p:nvPr/>
        </p:nvSpPr>
        <p:spPr>
          <a:xfrm>
            <a:off x="343513" y="1516380"/>
            <a:ext cx="2611185" cy="211074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rgbClr val="00339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GB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Procedure to increase own funds:</a:t>
            </a:r>
          </a:p>
          <a:p>
            <a:pPr marL="342900" indent="-342900" algn="just">
              <a:buAutoNum type="arabicPeriod"/>
            </a:pP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Draft assessment</a:t>
            </a:r>
          </a:p>
          <a:p>
            <a:pPr marL="342900" indent="-342900" algn="just">
              <a:buAutoNum type="arabicPeriod"/>
            </a:pP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Notification</a:t>
            </a:r>
          </a:p>
          <a:p>
            <a:pPr marL="342900" indent="-342900" algn="just">
              <a:buAutoNum type="arabicPeriod"/>
            </a:pP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Plan</a:t>
            </a:r>
          </a:p>
          <a:p>
            <a:pPr algn="just"/>
            <a:endParaRPr lang="en-GB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just"/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Competent authority shall set the </a:t>
            </a:r>
            <a:r>
              <a:rPr lang="en-GB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timeframe, cannot exceed 6 months from the notification </a:t>
            </a: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of the final decision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CAE05CCD-D267-D39F-1E94-359CD4DD21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21" y="1085443"/>
            <a:ext cx="5936819" cy="2972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299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549447-5321-53E0-0204-476255BFA9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6795C9-352E-A6A5-58B4-3F181F72C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26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72E904F-2A86-A664-3BAF-F97129774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13" y="273844"/>
            <a:ext cx="8565127" cy="691356"/>
          </a:xfrm>
        </p:spPr>
        <p:txBody>
          <a:bodyPr/>
          <a:lstStyle/>
          <a:p>
            <a:r>
              <a:rPr lang="en-GB" dirty="0"/>
              <a:t>10. Stress testing</a:t>
            </a:r>
            <a:endParaRPr lang="en-GB" dirty="0">
              <a:latin typeface="Aptos" panose="020B0004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2300812-3B21-4F5D-A2CE-3C155A0EFE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3513" y="965200"/>
            <a:ext cx="8565127" cy="2966720"/>
          </a:xfrm>
        </p:spPr>
        <p:txBody>
          <a:bodyPr/>
          <a:lstStyle/>
          <a:p>
            <a:pPr indent="0" algn="just">
              <a:spcBef>
                <a:spcPts val="600"/>
              </a:spcBef>
            </a:pPr>
            <a:r>
              <a:rPr lang="en-GB" dirty="0"/>
              <a:t>The stress testing requirements in the Regulation are principal based, and structure is based on 5 building blocks: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sz="1800" dirty="0"/>
              <a:t>Design of stress testing programme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sz="1800" dirty="0"/>
              <a:t>Types of stress testing and minimum frequency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sz="1800" dirty="0"/>
              <a:t>Risk categories and methodologies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sz="1800" dirty="0"/>
              <a:t>Internal governance arrangements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sz="1800" dirty="0"/>
              <a:t>Data infrastructure</a:t>
            </a:r>
          </a:p>
        </p:txBody>
      </p:sp>
    </p:spTree>
    <p:extLst>
      <p:ext uri="{BB962C8B-B14F-4D97-AF65-F5344CB8AC3E}">
        <p14:creationId xmlns:p14="http://schemas.microsoft.com/office/powerpoint/2010/main" val="890355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B637BD-E286-709A-0926-BD3DCF883A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66E155-6013-C464-435D-B44F32B06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27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1AC61D0-87D1-E60D-9549-E8A9630DD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13" y="273844"/>
            <a:ext cx="8565127" cy="691356"/>
          </a:xfrm>
        </p:spPr>
        <p:txBody>
          <a:bodyPr/>
          <a:lstStyle/>
          <a:p>
            <a:r>
              <a:rPr lang="en-GB" dirty="0"/>
              <a:t>10. Adjust own funds due to ‘significant’ assessment</a:t>
            </a:r>
            <a:endParaRPr lang="en-GB" dirty="0">
              <a:latin typeface="Aptos" panose="020B00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5DC4453-231E-34A4-4008-29B71AD70F18}"/>
              </a:ext>
            </a:extLst>
          </p:cNvPr>
          <p:cNvSpPr txBox="1">
            <a:spLocks/>
          </p:cNvSpPr>
          <p:nvPr/>
        </p:nvSpPr>
        <p:spPr>
          <a:xfrm>
            <a:off x="343513" y="838200"/>
            <a:ext cx="8565127" cy="5791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rgbClr val="00339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Own funds requirements for issuers of significant asset-referenced tokens: from 2% to 3% of the average amount of the reserve of assets.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F979AE2-82B8-7510-6215-AF71EE719E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185" y="1291866"/>
            <a:ext cx="5681781" cy="3013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5729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733F33-504F-FF78-C697-B7ED511E8D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BBA0D05A-26B4-ABB4-CB39-46E5C376510F}"/>
              </a:ext>
            </a:extLst>
          </p:cNvPr>
          <p:cNvGraphicFramePr>
            <a:graphicFrameLocks noGrp="1"/>
          </p:cNvGraphicFramePr>
          <p:nvPr/>
        </p:nvGraphicFramePr>
        <p:xfrm>
          <a:off x="3329276" y="2394479"/>
          <a:ext cx="2677078" cy="67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078">
                  <a:extLst>
                    <a:ext uri="{9D8B030D-6E8A-4147-A177-3AD203B41FA5}">
                      <a16:colId xmlns:a16="http://schemas.microsoft.com/office/drawing/2014/main" val="1070234767"/>
                    </a:ext>
                  </a:extLst>
                </a:gridCol>
              </a:tblGrid>
              <a:tr h="614136">
                <a:tc>
                  <a:txBody>
                    <a:bodyPr/>
                    <a:lstStyle/>
                    <a:p>
                      <a:pPr algn="ctr">
                        <a:lnSpc>
                          <a:spcPct val="114000"/>
                        </a:lnSpc>
                      </a:pPr>
                      <a:r>
                        <a:rPr lang="en-US" sz="2800" b="0" i="0">
                          <a:solidFill>
                            <a:schemeClr val="accent4"/>
                          </a:solidFill>
                          <a:latin typeface="Aptos" panose="020B0004020202020204" pitchFamily="34" charset="0"/>
                          <a:cs typeface="Calibri" panose="020F0502020204030204" pitchFamily="34" charset="0"/>
                        </a:rPr>
                        <a:t>Thank you!</a:t>
                      </a:r>
                      <a:endParaRPr lang="en-DE" sz="2800" b="0" i="0">
                        <a:solidFill>
                          <a:schemeClr val="accent4"/>
                        </a:solidFill>
                        <a:latin typeface="Aptos" panose="020B00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T="108000" marB="10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95755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40009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0918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82C7E-0E88-494B-386B-96CB08093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ptos" panose="020B0004020202020204" pitchFamily="34" charset="0"/>
              </a:rPr>
              <a:t>1. Regulatory framework </a:t>
            </a:r>
            <a:endParaRPr lang="en-GB" dirty="0">
              <a:latin typeface="Aptos" panose="020B000402020202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D3ECEDF-E5DD-A790-DA61-FC76B4857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3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00C880-7296-9E55-C1E7-4CBEC11F14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562" y="791808"/>
            <a:ext cx="6362876" cy="3423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158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B399AC-2E7D-C8EE-39F0-1216172A82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3513" y="965200"/>
            <a:ext cx="8565127" cy="3340100"/>
          </a:xfrm>
        </p:spPr>
        <p:txBody>
          <a:bodyPr/>
          <a:lstStyle/>
          <a:p>
            <a:pPr indent="0" algn="just"/>
            <a:r>
              <a:rPr lang="en-GB" b="1" dirty="0"/>
              <a:t>Key characteristics and purposes: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GB" b="1" dirty="0"/>
              <a:t>Coverage of ART and EMT issuers’ obligations against holders: </a:t>
            </a:r>
            <a:r>
              <a:rPr lang="en-GB" dirty="0"/>
              <a:t>Acts as a liquidity buffer to ensure redemption requests of ART and EMT in circulation in the EU at any time, including stress scenarios.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GB" b="1" dirty="0"/>
              <a:t>Effectiveness:</a:t>
            </a:r>
            <a:r>
              <a:rPr lang="en-GB" dirty="0"/>
              <a:t> ART and EMT issuance/redemption needs to be matched by relevant increase/decrease in the reserve of assets.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GB" b="1" dirty="0"/>
              <a:t>Stabilisation mechanism: </a:t>
            </a:r>
            <a:r>
              <a:rPr lang="en-GB" dirty="0"/>
              <a:t>Reserve of assets to be managed to ensure sufficient amount to cover obligations on an ongoing basis and keep the peg to the assets referenced.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GB" b="1" dirty="0"/>
              <a:t>Resilient liquidity profile:</a:t>
            </a:r>
            <a:r>
              <a:rPr lang="en-GB" dirty="0"/>
              <a:t> to enable issuers to continue operating normally, including under scenarios of liquidity stress.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12439C-78A5-8569-2CBF-302C80D9B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4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D0C65C8-50B6-01E4-70A0-F69DF05B5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13" y="273844"/>
            <a:ext cx="8565127" cy="691356"/>
          </a:xfrm>
        </p:spPr>
        <p:txBody>
          <a:bodyPr/>
          <a:lstStyle/>
          <a:p>
            <a:r>
              <a:rPr lang="en-GB" dirty="0"/>
              <a:t>2. The reserve of assets (1)</a:t>
            </a:r>
            <a:endParaRPr lang="en-GB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94306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060C6D-9524-D507-6B5E-9A6ABC1A81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F8C1CA-3559-1615-A96F-621C5B65E4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just"/>
            <a:r>
              <a:rPr lang="en-GB" b="1" dirty="0"/>
              <a:t>Scope: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GB" dirty="0"/>
              <a:t>Issuers of significant asset-reference tokens;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GB" dirty="0"/>
              <a:t>Issuers of asset-reference tokens that are not significant; 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GB" dirty="0"/>
              <a:t>EMI issuing significant e-money tokens;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GB" dirty="0"/>
              <a:t>EMI issuing e-money tokens that are not significant, where required by the competent authority.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GB" dirty="0"/>
              <a:t>Credit institutions issuing EMTs are not subject to reserve of assets requirements.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75B96A-1AA7-F058-472D-74533E75F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5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7DF31E-2799-64DE-8D95-5D055B0D9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13" y="273844"/>
            <a:ext cx="8565127" cy="691356"/>
          </a:xfrm>
        </p:spPr>
        <p:txBody>
          <a:bodyPr/>
          <a:lstStyle/>
          <a:p>
            <a:r>
              <a:rPr lang="en-GB" dirty="0"/>
              <a:t>2. The reserve of assets (2)</a:t>
            </a:r>
            <a:endParaRPr lang="en-GB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2186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71DC6A-AF50-B47F-CFB4-3B5C316665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D0E102-EDDA-F8D2-E589-D377FF568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3513" y="949960"/>
            <a:ext cx="8565127" cy="3317240"/>
          </a:xfrm>
        </p:spPr>
        <p:txBody>
          <a:bodyPr/>
          <a:lstStyle/>
          <a:p>
            <a:pPr indent="0" algn="just"/>
            <a:r>
              <a:rPr lang="en-GB" b="1" dirty="0"/>
              <a:t>Minimum amount: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dirty="0"/>
              <a:t>The </a:t>
            </a:r>
            <a:r>
              <a:rPr lang="en-GB" b="1" dirty="0"/>
              <a:t>aggregate value of the reserve of assets </a:t>
            </a:r>
            <a:r>
              <a:rPr lang="en-GB" dirty="0"/>
              <a:t>at market price shall be at least equal to the aggregate </a:t>
            </a:r>
            <a:r>
              <a:rPr lang="en-GB" b="1" dirty="0"/>
              <a:t>value of the claims against the issuer of holders of tokens in circulation.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dirty="0"/>
              <a:t>Market prices by using </a:t>
            </a:r>
            <a:r>
              <a:rPr lang="en-GB" b="1" dirty="0"/>
              <a:t>mark-to-market,</a:t>
            </a:r>
            <a:r>
              <a:rPr lang="en-GB" dirty="0"/>
              <a:t> at the more prudent bid and offer prices from independent sources and that are readily available. If market data is not of sufficiently good quality, then mark-to-model should be used in a conservative manner.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b="1" dirty="0"/>
              <a:t>Redemption</a:t>
            </a:r>
            <a:r>
              <a:rPr lang="en-GB" dirty="0"/>
              <a:t> claims at </a:t>
            </a:r>
            <a:r>
              <a:rPr lang="en-GB" b="1" dirty="0"/>
              <a:t>par value</a:t>
            </a:r>
            <a:r>
              <a:rPr lang="en-GB" dirty="0"/>
              <a:t>, if an </a:t>
            </a:r>
            <a:r>
              <a:rPr lang="en-GB" b="1" dirty="0"/>
              <a:t>EMT.</a:t>
            </a:r>
            <a:r>
              <a:rPr lang="en-GB" dirty="0"/>
              <a:t> 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dirty="0"/>
              <a:t>In the case of </a:t>
            </a:r>
            <a:r>
              <a:rPr lang="en-GB" b="1" dirty="0"/>
              <a:t>ART redemption may</a:t>
            </a:r>
            <a:r>
              <a:rPr lang="en-GB" dirty="0"/>
              <a:t> be done either by paying an amount in </a:t>
            </a:r>
            <a:r>
              <a:rPr lang="en-GB" b="1" dirty="0"/>
              <a:t>funds</a:t>
            </a:r>
            <a:r>
              <a:rPr lang="en-GB" dirty="0"/>
              <a:t> equivalent to the market value of the assets referenced </a:t>
            </a:r>
            <a:r>
              <a:rPr lang="en-GB" b="1" dirty="0"/>
              <a:t>or by delivery of the assets referenced </a:t>
            </a:r>
            <a:r>
              <a:rPr lang="en-GB" dirty="0"/>
              <a:t>by the token. However, if the ART holder paid in funds upon issuance, the ART holder has the right to claim to be redeemed in funds.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CDBA8C-376F-70CE-478F-41EF93123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6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B2BB94E-F955-09B3-B1EB-FCE5A3A8F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13" y="273844"/>
            <a:ext cx="8565127" cy="691356"/>
          </a:xfrm>
        </p:spPr>
        <p:txBody>
          <a:bodyPr/>
          <a:lstStyle/>
          <a:p>
            <a:r>
              <a:rPr lang="en-GB" dirty="0"/>
              <a:t>2. The reserve of assets (3)</a:t>
            </a:r>
            <a:endParaRPr lang="en-GB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24901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CD1F24-68C8-6B8B-4A67-B2BF4F307C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9D86E2-7C48-BAA8-C507-62FA579B5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7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1645980-2E65-844F-290E-B12F2EE263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13" y="273844"/>
            <a:ext cx="8565127" cy="691356"/>
          </a:xfrm>
        </p:spPr>
        <p:txBody>
          <a:bodyPr/>
          <a:lstStyle/>
          <a:p>
            <a:r>
              <a:rPr lang="en-GB" dirty="0"/>
              <a:t>3. Composition of the reserve of assets</a:t>
            </a:r>
            <a:endParaRPr lang="en-GB" dirty="0">
              <a:latin typeface="Aptos" panose="020B000402020202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F200DBD4-34E8-9A6C-EE67-3A24906616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916" y="949156"/>
            <a:ext cx="7894320" cy="3245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467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2E04E-4462-492A-ECB5-461F24492B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384292-7CD6-39BA-3E73-1A1DAB31B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8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F79AC18-DA7C-929A-55CD-39427D374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13" y="273844"/>
            <a:ext cx="8565127" cy="691356"/>
          </a:xfrm>
        </p:spPr>
        <p:txBody>
          <a:bodyPr/>
          <a:lstStyle/>
          <a:p>
            <a:r>
              <a:rPr lang="en-GB" dirty="0"/>
              <a:t>3. Highly liquid financial instruments (HLFI)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FAFCC2-5B30-0486-8517-E1D2506487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267" y="965200"/>
            <a:ext cx="8626220" cy="321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158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6D9E77-18A2-80DF-E8EE-CE71BCB46B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3ED661-9C4B-8077-189E-177B08DEE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92D7-3639-F149-BDDB-0721A26327F4}" type="slidenum">
              <a:rPr lang="en-US" smtClean="0"/>
              <a:t>9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C1B9BF6-0CB5-A68C-82A3-A776B276A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513" y="273844"/>
            <a:ext cx="8565127" cy="691356"/>
          </a:xfrm>
        </p:spPr>
        <p:txBody>
          <a:bodyPr/>
          <a:lstStyle/>
          <a:p>
            <a:r>
              <a:rPr lang="en-GB" dirty="0"/>
              <a:t>3. Limits in the reserve of assets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EAC652C-0B73-3DC9-80A8-6DB294C312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436" y="941819"/>
            <a:ext cx="8565128" cy="3259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2829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BA BRAND COLOURS 2023">
      <a:dk1>
        <a:srgbClr val="000000"/>
      </a:dk1>
      <a:lt1>
        <a:srgbClr val="243E5E"/>
      </a:lt1>
      <a:dk2>
        <a:srgbClr val="ECCF51"/>
      </a:dk2>
      <a:lt2>
        <a:srgbClr val="994EB8"/>
      </a:lt2>
      <a:accent1>
        <a:srgbClr val="C8482E"/>
      </a:accent1>
      <a:accent2>
        <a:srgbClr val="7497AD"/>
      </a:accent2>
      <a:accent3>
        <a:srgbClr val="1F754E"/>
      </a:accent3>
      <a:accent4>
        <a:srgbClr val="FFFFFF"/>
      </a:accent4>
      <a:accent5>
        <a:srgbClr val="E56384"/>
      </a:accent5>
      <a:accent6>
        <a:srgbClr val="EDA03F"/>
      </a:accent6>
      <a:hlink>
        <a:srgbClr val="5CB7DD"/>
      </a:hlink>
      <a:folHlink>
        <a:srgbClr val="B6C35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5" id="{EE0DECC6-A450-5847-8388-A7870801C6BC}" vid="{B00F614C-947D-6540-B182-892F9CA274B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5c7eb9de-735b-4a68-8fe4-c9c62709b012}" enabled="1" method="Privileged" siteId="{3bacb4ff-f1a2-4c92-b96c-e99fec826b68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EBA Template</Template>
  <TotalTime>390</TotalTime>
  <Words>1677</Words>
  <Application>Microsoft Office PowerPoint</Application>
  <PresentationFormat>On-screen Show (16:9)</PresentationFormat>
  <Paragraphs>179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6" baseType="lpstr">
      <vt:lpstr>MS PGothic</vt:lpstr>
      <vt:lpstr>Aptos</vt:lpstr>
      <vt:lpstr>Arial</vt:lpstr>
      <vt:lpstr>Calibri</vt:lpstr>
      <vt:lpstr>Segoe UI</vt:lpstr>
      <vt:lpstr>Wingdings</vt:lpstr>
      <vt:lpstr>Office Theme</vt:lpstr>
      <vt:lpstr>PowerPoint Presentation</vt:lpstr>
      <vt:lpstr>Contents</vt:lpstr>
      <vt:lpstr>1. Regulatory framework </vt:lpstr>
      <vt:lpstr>2. The reserve of assets (1)</vt:lpstr>
      <vt:lpstr>2. The reserve of assets (2)</vt:lpstr>
      <vt:lpstr>2. The reserve of assets (3)</vt:lpstr>
      <vt:lpstr>3. Composition of the reserve of assets</vt:lpstr>
      <vt:lpstr>3. Highly liquid financial instruments (HLFI)</vt:lpstr>
      <vt:lpstr>3. Limits in the reserve of assets</vt:lpstr>
      <vt:lpstr>4. The reserve of assets and liquidity risk management</vt:lpstr>
      <vt:lpstr>4. The reserve of assets and liquidity stress testing</vt:lpstr>
      <vt:lpstr>5. The reserve of assets – Composition (S 03.01)</vt:lpstr>
      <vt:lpstr>5. The reserve of assets – Composition by counterparty (S 03.02)</vt:lpstr>
      <vt:lpstr>5. The reserve of assets – Maturity ladder (S 03.03)</vt:lpstr>
      <vt:lpstr>6. EBA Opinions on liquidity requirements of the reserve of assets</vt:lpstr>
      <vt:lpstr>6. EBA Opinions on liquidity requirements of the reserve of assets</vt:lpstr>
      <vt:lpstr>7. Own funds requirements (1)</vt:lpstr>
      <vt:lpstr>7. Own funds requirements (2)</vt:lpstr>
      <vt:lpstr>7. Own funds requirements (3)</vt:lpstr>
      <vt:lpstr>7. Own funds requirements (4)</vt:lpstr>
      <vt:lpstr>8. Composition of own funds</vt:lpstr>
      <vt:lpstr>9. Reporting and monitoring</vt:lpstr>
      <vt:lpstr>10. Regulatory technical standards on Own Funds requirements</vt:lpstr>
      <vt:lpstr>10. Higher risk criteria</vt:lpstr>
      <vt:lpstr>10. Procedure and timeframe</vt:lpstr>
      <vt:lpstr>10. Stress testing</vt:lpstr>
      <vt:lpstr>10. Adjust own funds due to ‘significant’ assessment</vt:lpstr>
      <vt:lpstr>PowerPoint Presentation</vt:lpstr>
      <vt:lpstr>PowerPoint Presentation</vt:lpstr>
    </vt:vector>
  </TitlesOfParts>
  <Company>European Banking Authority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Lorenzo Stucchi</dc:creator>
  <cp:lastModifiedBy>EBA Staff</cp:lastModifiedBy>
  <cp:revision>4</cp:revision>
  <dcterms:created xsi:type="dcterms:W3CDTF">2025-01-08T16:45:37Z</dcterms:created>
  <dcterms:modified xsi:type="dcterms:W3CDTF">2025-11-03T11:20:45Z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ContentMarkingHeaderLocations">
    <vt:lpwstr>Office Theme:7</vt:lpwstr>
  </property>
  <property fmtid="{D5CDD505-2E9C-101B-9397-08002B2CF9AE}" pid="3" name="ClassificationContentMarkingHeaderText">
    <vt:lpwstr>EBA Regular Use</vt:lpwstr>
  </property>
</Properties>
</file>